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714" y="3100428"/>
            <a:ext cx="4828571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F3F92-79BD-9C20-9766-7684523E0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F751C-439B-91A8-25A2-DC60C8B0CC39}"/>
              </a:ext>
            </a:extLst>
          </p:cNvPr>
          <p:cNvSpPr/>
          <p:nvPr/>
        </p:nvSpPr>
        <p:spPr bwMode="white">
          <a:xfrm>
            <a:off x="2567619" y="2080269"/>
            <a:ext cx="371428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AF7D4C-4A8D-7F2D-1E77-A60389314EFC}"/>
              </a:ext>
            </a:extLst>
          </p:cNvPr>
          <p:cNvSpPr/>
          <p:nvPr/>
        </p:nvSpPr>
        <p:spPr bwMode="white">
          <a:xfrm>
            <a:off x="6148571" y="2070715"/>
            <a:ext cx="380952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20A41B-3583-907B-5100-FF8284E087F2}"/>
              </a:ext>
            </a:extLst>
          </p:cNvPr>
          <p:cNvSpPr/>
          <p:nvPr/>
        </p:nvSpPr>
        <p:spPr bwMode="white">
          <a:xfrm>
            <a:off x="9739047" y="2070715"/>
            <a:ext cx="380952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2354E-286B-80C7-0D5A-E6B455D1A041}"/>
              </a:ext>
            </a:extLst>
          </p:cNvPr>
          <p:cNvSpPr/>
          <p:nvPr/>
        </p:nvSpPr>
        <p:spPr bwMode="white">
          <a:xfrm>
            <a:off x="2710476" y="2663066"/>
            <a:ext cx="400000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01060-511E-6384-A735-B73439BF106E}"/>
              </a:ext>
            </a:extLst>
          </p:cNvPr>
          <p:cNvSpPr/>
          <p:nvPr/>
        </p:nvSpPr>
        <p:spPr bwMode="white">
          <a:xfrm>
            <a:off x="6300952" y="2663066"/>
            <a:ext cx="400000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579475-3406-EDDA-FCF0-D4AE3AEEB88D}"/>
              </a:ext>
            </a:extLst>
          </p:cNvPr>
          <p:cNvSpPr/>
          <p:nvPr/>
        </p:nvSpPr>
        <p:spPr bwMode="white">
          <a:xfrm>
            <a:off x="9891428" y="2663066"/>
            <a:ext cx="400000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7A9E0C-A642-F038-51A2-C89FD4FC6264}"/>
              </a:ext>
            </a:extLst>
          </p:cNvPr>
          <p:cNvSpPr/>
          <p:nvPr/>
        </p:nvSpPr>
        <p:spPr bwMode="white">
          <a:xfrm>
            <a:off x="2891428" y="3264972"/>
            <a:ext cx="390476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CCA6BE-C922-BD18-62E2-64CC491026FE}"/>
              </a:ext>
            </a:extLst>
          </p:cNvPr>
          <p:cNvSpPr/>
          <p:nvPr/>
        </p:nvSpPr>
        <p:spPr bwMode="white">
          <a:xfrm>
            <a:off x="6472380" y="3264972"/>
            <a:ext cx="390476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98C544-698A-937C-A6BE-E1EB4E3149AE}"/>
              </a:ext>
            </a:extLst>
          </p:cNvPr>
          <p:cNvSpPr/>
          <p:nvPr/>
        </p:nvSpPr>
        <p:spPr bwMode="white">
          <a:xfrm>
            <a:off x="10053333" y="3264972"/>
            <a:ext cx="409523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8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71512-4382-E090-CB8F-3E18589752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C06C8-D5F0-D8C5-55DF-986FC26CC726}"/>
              </a:ext>
            </a:extLst>
          </p:cNvPr>
          <p:cNvSpPr/>
          <p:nvPr/>
        </p:nvSpPr>
        <p:spPr bwMode="white">
          <a:xfrm>
            <a:off x="2539047" y="1801021"/>
            <a:ext cx="400000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561CBD-23E0-BFDA-3A3B-A9DF3FF6FA08}"/>
              </a:ext>
            </a:extLst>
          </p:cNvPr>
          <p:cNvSpPr/>
          <p:nvPr/>
        </p:nvSpPr>
        <p:spPr bwMode="white">
          <a:xfrm>
            <a:off x="5262857" y="1801021"/>
            <a:ext cx="400000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DA8EA-99A4-7292-B406-AE8BC91C94B4}"/>
              </a:ext>
            </a:extLst>
          </p:cNvPr>
          <p:cNvSpPr/>
          <p:nvPr/>
        </p:nvSpPr>
        <p:spPr bwMode="white">
          <a:xfrm>
            <a:off x="7805714" y="1801021"/>
            <a:ext cx="39047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7E79B2-CB89-6D65-9752-26E73F7A6F60}"/>
              </a:ext>
            </a:extLst>
          </p:cNvPr>
          <p:cNvSpPr/>
          <p:nvPr/>
        </p:nvSpPr>
        <p:spPr bwMode="white">
          <a:xfrm>
            <a:off x="10529523" y="1801021"/>
            <a:ext cx="40000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E34C2F-435B-F2A1-3F09-86B75C31B573}"/>
              </a:ext>
            </a:extLst>
          </p:cNvPr>
          <p:cNvSpPr/>
          <p:nvPr/>
        </p:nvSpPr>
        <p:spPr bwMode="white">
          <a:xfrm>
            <a:off x="1132604" y="2348880"/>
            <a:ext cx="1515299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8625A5-C54E-FCA1-19E3-6993F7DC9730}"/>
              </a:ext>
            </a:extLst>
          </p:cNvPr>
          <p:cNvSpPr/>
          <p:nvPr/>
        </p:nvSpPr>
        <p:spPr bwMode="white">
          <a:xfrm>
            <a:off x="3846889" y="2348880"/>
            <a:ext cx="1515299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9AE3D2-F028-E79F-7CCC-0CB61DC50762}"/>
              </a:ext>
            </a:extLst>
          </p:cNvPr>
          <p:cNvSpPr/>
          <p:nvPr/>
        </p:nvSpPr>
        <p:spPr bwMode="white">
          <a:xfrm>
            <a:off x="6561175" y="2348880"/>
            <a:ext cx="1515299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5B86E2-8981-15BE-6E44-8B11A218806E}"/>
              </a:ext>
            </a:extLst>
          </p:cNvPr>
          <p:cNvSpPr/>
          <p:nvPr/>
        </p:nvSpPr>
        <p:spPr bwMode="white">
          <a:xfrm>
            <a:off x="9048329" y="2348880"/>
            <a:ext cx="1584176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EC6E5151-C7CA-9722-FD48-C18841672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3771"/>
            <a:ext cx="10800000" cy="268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57DF524-A71A-356E-56CB-5B498ABD8C3D}"/>
              </a:ext>
            </a:extLst>
          </p:cNvPr>
          <p:cNvSpPr/>
          <p:nvPr/>
        </p:nvSpPr>
        <p:spPr bwMode="white">
          <a:xfrm>
            <a:off x="3081904" y="4306463"/>
            <a:ext cx="1213896" cy="154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236BC52-F0BA-C172-DE5B-B29E6A64E6D3}"/>
              </a:ext>
            </a:extLst>
          </p:cNvPr>
          <p:cNvSpPr/>
          <p:nvPr/>
        </p:nvSpPr>
        <p:spPr bwMode="white">
          <a:xfrm>
            <a:off x="6491808" y="4306463"/>
            <a:ext cx="1107216" cy="154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3C20098-8C75-66F4-44BE-6A5E56771D85}"/>
              </a:ext>
            </a:extLst>
          </p:cNvPr>
          <p:cNvSpPr/>
          <p:nvPr/>
        </p:nvSpPr>
        <p:spPr bwMode="white">
          <a:xfrm>
            <a:off x="9910476" y="4306463"/>
            <a:ext cx="1154076" cy="154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0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684C1-1CA1-8283-D4E3-A8D7576A0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83D4C-10F5-F195-F321-A37A619F18E1}"/>
              </a:ext>
            </a:extLst>
          </p:cNvPr>
          <p:cNvSpPr/>
          <p:nvPr/>
        </p:nvSpPr>
        <p:spPr bwMode="white">
          <a:xfrm>
            <a:off x="1186666" y="1688154"/>
            <a:ext cx="3285714" cy="2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90D33-AF9F-F0FF-4B11-94F4EE4C28AE}"/>
              </a:ext>
            </a:extLst>
          </p:cNvPr>
          <p:cNvSpPr/>
          <p:nvPr/>
        </p:nvSpPr>
        <p:spPr bwMode="white">
          <a:xfrm>
            <a:off x="1167619" y="2270626"/>
            <a:ext cx="1571428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6B123-48C9-3189-6EFF-BD74823A23CB}"/>
              </a:ext>
            </a:extLst>
          </p:cNvPr>
          <p:cNvSpPr/>
          <p:nvPr/>
        </p:nvSpPr>
        <p:spPr bwMode="white">
          <a:xfrm>
            <a:off x="1186666" y="2805355"/>
            <a:ext cx="4847619" cy="2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936CB-A946-E019-BBAE-EE5946BBD473}"/>
              </a:ext>
            </a:extLst>
          </p:cNvPr>
          <p:cNvSpPr/>
          <p:nvPr/>
        </p:nvSpPr>
        <p:spPr bwMode="white">
          <a:xfrm>
            <a:off x="1196190" y="3359181"/>
            <a:ext cx="3314285" cy="2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90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0AED4-FB26-68E3-3101-84674E75F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5BFC5A-0449-A077-A637-1BE765CF0BD6}"/>
              </a:ext>
            </a:extLst>
          </p:cNvPr>
          <p:cNvSpPr/>
          <p:nvPr/>
        </p:nvSpPr>
        <p:spPr bwMode="white">
          <a:xfrm>
            <a:off x="1186666" y="3338587"/>
            <a:ext cx="8725758" cy="30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A9C7E5-EED0-2F97-E1C7-958476C4A265}"/>
              </a:ext>
            </a:extLst>
          </p:cNvPr>
          <p:cNvSpPr/>
          <p:nvPr/>
        </p:nvSpPr>
        <p:spPr bwMode="white">
          <a:xfrm>
            <a:off x="1205714" y="3872976"/>
            <a:ext cx="10228571" cy="114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0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