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0285" y="3062333"/>
            <a:ext cx="5171429" cy="7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91575F-B2E7-F785-A1A5-68024CE7C9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9D9D28-2570-667C-0E41-27AD1998E081}"/>
              </a:ext>
            </a:extLst>
          </p:cNvPr>
          <p:cNvSpPr/>
          <p:nvPr/>
        </p:nvSpPr>
        <p:spPr bwMode="white">
          <a:xfrm>
            <a:off x="2710476" y="1819871"/>
            <a:ext cx="400000" cy="2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9DE9B5-7521-0BBB-983D-BD9132129D68}"/>
              </a:ext>
            </a:extLst>
          </p:cNvPr>
          <p:cNvSpPr/>
          <p:nvPr/>
        </p:nvSpPr>
        <p:spPr bwMode="white">
          <a:xfrm>
            <a:off x="5262857" y="1819871"/>
            <a:ext cx="409523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33F6D7-A5E0-2A2F-57A9-D5FDEF2333F4}"/>
              </a:ext>
            </a:extLst>
          </p:cNvPr>
          <p:cNvSpPr/>
          <p:nvPr/>
        </p:nvSpPr>
        <p:spPr bwMode="white">
          <a:xfrm>
            <a:off x="7624761" y="1819871"/>
            <a:ext cx="409523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677486-0462-3BA0-CC4E-F3B972B378B2}"/>
              </a:ext>
            </a:extLst>
          </p:cNvPr>
          <p:cNvSpPr/>
          <p:nvPr/>
        </p:nvSpPr>
        <p:spPr bwMode="white">
          <a:xfrm>
            <a:off x="10005714" y="1819871"/>
            <a:ext cx="400000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5E1DA4C-811B-266F-50C2-EF45513F22C0}"/>
              </a:ext>
            </a:extLst>
          </p:cNvPr>
          <p:cNvSpPr/>
          <p:nvPr/>
        </p:nvSpPr>
        <p:spPr bwMode="white">
          <a:xfrm>
            <a:off x="1127447" y="2276871"/>
            <a:ext cx="2081225" cy="153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6E4B3F0-58BD-CBC5-E036-5751B3265655}"/>
              </a:ext>
            </a:extLst>
          </p:cNvPr>
          <p:cNvSpPr/>
          <p:nvPr/>
        </p:nvSpPr>
        <p:spPr bwMode="white">
          <a:xfrm>
            <a:off x="3719736" y="2276872"/>
            <a:ext cx="2014053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4A38E08-6EAE-8CD8-313A-040EAEBCE097}"/>
              </a:ext>
            </a:extLst>
          </p:cNvPr>
          <p:cNvSpPr/>
          <p:nvPr/>
        </p:nvSpPr>
        <p:spPr bwMode="white">
          <a:xfrm>
            <a:off x="6244852" y="2276872"/>
            <a:ext cx="1584176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3C13FF8-4340-9347-C58A-E800D558A7F1}"/>
              </a:ext>
            </a:extLst>
          </p:cNvPr>
          <p:cNvSpPr/>
          <p:nvPr/>
        </p:nvSpPr>
        <p:spPr bwMode="white">
          <a:xfrm>
            <a:off x="8616280" y="2276872"/>
            <a:ext cx="1584176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img_16777215">
            <a:extLst>
              <a:ext uri="{FF2B5EF4-FFF2-40B4-BE49-F238E27FC236}">
                <a16:creationId xmlns:a16="http://schemas.microsoft.com/office/drawing/2014/main" id="{D9F4A12A-F8CF-ECFA-7263-23AFC5362B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16681"/>
            <a:ext cx="10800000" cy="2253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1" name="椭圆 40">
            <a:extLst>
              <a:ext uri="{FF2B5EF4-FFF2-40B4-BE49-F238E27FC236}">
                <a16:creationId xmlns:a16="http://schemas.microsoft.com/office/drawing/2014/main" id="{90EDDD1B-65DD-68DF-0302-82333984B416}"/>
              </a:ext>
            </a:extLst>
          </p:cNvPr>
          <p:cNvSpPr/>
          <p:nvPr/>
        </p:nvSpPr>
        <p:spPr bwMode="white">
          <a:xfrm>
            <a:off x="2395430" y="4735225"/>
            <a:ext cx="371428" cy="3683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椭圆 41">
            <a:extLst>
              <a:ext uri="{FF2B5EF4-FFF2-40B4-BE49-F238E27FC236}">
                <a16:creationId xmlns:a16="http://schemas.microsoft.com/office/drawing/2014/main" id="{C440992B-7138-E7BB-1E81-6B43D26EE287}"/>
              </a:ext>
            </a:extLst>
          </p:cNvPr>
          <p:cNvSpPr/>
          <p:nvPr/>
        </p:nvSpPr>
        <p:spPr bwMode="white">
          <a:xfrm>
            <a:off x="5996570" y="4753513"/>
            <a:ext cx="371428" cy="3683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椭圆 42">
            <a:extLst>
              <a:ext uri="{FF2B5EF4-FFF2-40B4-BE49-F238E27FC236}">
                <a16:creationId xmlns:a16="http://schemas.microsoft.com/office/drawing/2014/main" id="{897E1B28-F1E0-2BB5-8FF3-096320DB0A14}"/>
              </a:ext>
            </a:extLst>
          </p:cNvPr>
          <p:cNvSpPr/>
          <p:nvPr/>
        </p:nvSpPr>
        <p:spPr bwMode="white">
          <a:xfrm>
            <a:off x="2386286" y="5553601"/>
            <a:ext cx="371428" cy="36004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椭圆 43">
            <a:extLst>
              <a:ext uri="{FF2B5EF4-FFF2-40B4-BE49-F238E27FC236}">
                <a16:creationId xmlns:a16="http://schemas.microsoft.com/office/drawing/2014/main" id="{29F35293-C01B-CFD0-F7B3-8A50C5AB65EB}"/>
              </a:ext>
            </a:extLst>
          </p:cNvPr>
          <p:cNvSpPr/>
          <p:nvPr/>
        </p:nvSpPr>
        <p:spPr bwMode="white">
          <a:xfrm>
            <a:off x="9615617" y="5544456"/>
            <a:ext cx="371428" cy="36004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椭圆 44">
            <a:extLst>
              <a:ext uri="{FF2B5EF4-FFF2-40B4-BE49-F238E27FC236}">
                <a16:creationId xmlns:a16="http://schemas.microsoft.com/office/drawing/2014/main" id="{C440992B-7138-E7BB-1E81-6B43D26EE287}"/>
              </a:ext>
            </a:extLst>
          </p:cNvPr>
          <p:cNvSpPr/>
          <p:nvPr/>
        </p:nvSpPr>
        <p:spPr bwMode="white">
          <a:xfrm>
            <a:off x="9634286" y="4800084"/>
            <a:ext cx="371428" cy="2577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椭圆 45">
            <a:extLst>
              <a:ext uri="{FF2B5EF4-FFF2-40B4-BE49-F238E27FC236}">
                <a16:creationId xmlns:a16="http://schemas.microsoft.com/office/drawing/2014/main" id="{C440992B-7138-E7BB-1E81-6B43D26EE287}"/>
              </a:ext>
            </a:extLst>
          </p:cNvPr>
          <p:cNvSpPr/>
          <p:nvPr/>
        </p:nvSpPr>
        <p:spPr bwMode="white">
          <a:xfrm>
            <a:off x="6000951" y="5592538"/>
            <a:ext cx="371428" cy="2577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14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5" grpId="0" animBg="1"/>
      <p:bldP spid="17" grpId="0" animBg="1"/>
      <p:bldP spid="19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6D806-00C4-4C85-F3DA-361D19C391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8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A827D7-7FD9-5847-2B3E-CFA18115B958}"/>
              </a:ext>
            </a:extLst>
          </p:cNvPr>
          <p:cNvSpPr/>
          <p:nvPr/>
        </p:nvSpPr>
        <p:spPr bwMode="white">
          <a:xfrm>
            <a:off x="3158095" y="2096820"/>
            <a:ext cx="371428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B8774B-9759-E223-B06C-BBFD9925C113}"/>
              </a:ext>
            </a:extLst>
          </p:cNvPr>
          <p:cNvSpPr/>
          <p:nvPr/>
        </p:nvSpPr>
        <p:spPr bwMode="white">
          <a:xfrm>
            <a:off x="5043809" y="2096820"/>
            <a:ext cx="371428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1EA3AA-4985-0141-E519-A13FEA3BE0E0}"/>
              </a:ext>
            </a:extLst>
          </p:cNvPr>
          <p:cNvSpPr/>
          <p:nvPr/>
        </p:nvSpPr>
        <p:spPr bwMode="white">
          <a:xfrm>
            <a:off x="7034285" y="2096820"/>
            <a:ext cx="361905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B8D09C-42AD-B64A-4653-6F373F9CAC67}"/>
              </a:ext>
            </a:extLst>
          </p:cNvPr>
          <p:cNvSpPr/>
          <p:nvPr/>
        </p:nvSpPr>
        <p:spPr bwMode="white">
          <a:xfrm>
            <a:off x="9043809" y="2096820"/>
            <a:ext cx="361904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2C057B-54D8-6F7E-8379-7949FCA95B88}"/>
              </a:ext>
            </a:extLst>
          </p:cNvPr>
          <p:cNvSpPr/>
          <p:nvPr/>
        </p:nvSpPr>
        <p:spPr bwMode="white">
          <a:xfrm>
            <a:off x="3167619" y="2764086"/>
            <a:ext cx="371428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595B38-7921-997C-49CA-7654063641C3}"/>
              </a:ext>
            </a:extLst>
          </p:cNvPr>
          <p:cNvSpPr/>
          <p:nvPr/>
        </p:nvSpPr>
        <p:spPr bwMode="white">
          <a:xfrm>
            <a:off x="5034285" y="2764086"/>
            <a:ext cx="371428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5A51B4-E345-7DB4-1BB4-EEFF146198CE}"/>
              </a:ext>
            </a:extLst>
          </p:cNvPr>
          <p:cNvSpPr/>
          <p:nvPr/>
        </p:nvSpPr>
        <p:spPr bwMode="white">
          <a:xfrm>
            <a:off x="7034285" y="2764086"/>
            <a:ext cx="361905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D3F96D-D7DB-FCC0-DC70-7EFB0405DFBF}"/>
              </a:ext>
            </a:extLst>
          </p:cNvPr>
          <p:cNvSpPr/>
          <p:nvPr/>
        </p:nvSpPr>
        <p:spPr bwMode="white">
          <a:xfrm>
            <a:off x="9205714" y="2764086"/>
            <a:ext cx="371428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C34F06A-169A-9036-52D0-435225579645}"/>
              </a:ext>
            </a:extLst>
          </p:cNvPr>
          <p:cNvSpPr/>
          <p:nvPr/>
        </p:nvSpPr>
        <p:spPr bwMode="white">
          <a:xfrm>
            <a:off x="3158095" y="3421820"/>
            <a:ext cx="371428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FE8C1B-0A46-D019-5F18-15E1E9EE3E5C}"/>
              </a:ext>
            </a:extLst>
          </p:cNvPr>
          <p:cNvSpPr/>
          <p:nvPr/>
        </p:nvSpPr>
        <p:spPr bwMode="white">
          <a:xfrm>
            <a:off x="5158095" y="3421820"/>
            <a:ext cx="361904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ADC8C1C-7FAB-01F6-1829-6974EACCFEB1}"/>
              </a:ext>
            </a:extLst>
          </p:cNvPr>
          <p:cNvSpPr/>
          <p:nvPr/>
        </p:nvSpPr>
        <p:spPr bwMode="white">
          <a:xfrm>
            <a:off x="7024761" y="3431352"/>
            <a:ext cx="371428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EF42D40-3BE0-32C3-6971-E484FFF6EE7A}"/>
              </a:ext>
            </a:extLst>
          </p:cNvPr>
          <p:cNvSpPr/>
          <p:nvPr/>
        </p:nvSpPr>
        <p:spPr bwMode="white">
          <a:xfrm>
            <a:off x="9053333" y="3421820"/>
            <a:ext cx="352380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80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BAC63D-2327-91D9-C0FC-2F788C3717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E297FC-7C08-19F1-96B7-70D6D71AF3EA}"/>
              </a:ext>
            </a:extLst>
          </p:cNvPr>
          <p:cNvSpPr/>
          <p:nvPr/>
        </p:nvSpPr>
        <p:spPr bwMode="white">
          <a:xfrm>
            <a:off x="1167619" y="2918216"/>
            <a:ext cx="2142857" cy="2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C99DF7-9B5E-66FF-F2E9-C322F23FA2B4}"/>
              </a:ext>
            </a:extLst>
          </p:cNvPr>
          <p:cNvSpPr/>
          <p:nvPr/>
        </p:nvSpPr>
        <p:spPr bwMode="white">
          <a:xfrm>
            <a:off x="1186666" y="3509713"/>
            <a:ext cx="1971428" cy="28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2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FA215-6DCE-B222-0E0D-E74E798EF6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CFA913-DF47-303F-7BD9-36E2AAABF55B}"/>
              </a:ext>
            </a:extLst>
          </p:cNvPr>
          <p:cNvSpPr/>
          <p:nvPr/>
        </p:nvSpPr>
        <p:spPr bwMode="white">
          <a:xfrm>
            <a:off x="1196190" y="1859430"/>
            <a:ext cx="3387642" cy="27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75D257-4C36-E233-2BC0-A54E20F14EDA}"/>
              </a:ext>
            </a:extLst>
          </p:cNvPr>
          <p:cNvSpPr/>
          <p:nvPr/>
        </p:nvSpPr>
        <p:spPr bwMode="white">
          <a:xfrm>
            <a:off x="1186666" y="2470135"/>
            <a:ext cx="3397166" cy="31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55D025-5A45-DC94-331D-3E82E1097CA9}"/>
              </a:ext>
            </a:extLst>
          </p:cNvPr>
          <p:cNvSpPr/>
          <p:nvPr/>
        </p:nvSpPr>
        <p:spPr bwMode="white">
          <a:xfrm>
            <a:off x="1205714" y="3071298"/>
            <a:ext cx="1514285" cy="27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57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2023-12-16T11:57:25Z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