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3" r:id="rId3"/>
    <p:sldId id="342" r:id="rId4"/>
    <p:sldId id="341" r:id="rId5"/>
    <p:sldId id="340" r:id="rId6"/>
    <p:sldId id="338" r:id="rId7"/>
    <p:sldId id="337" r:id="rId8"/>
    <p:sldId id="336" r:id="rId9"/>
    <p:sldId id="335" r:id="rId10"/>
    <p:sldId id="333" r:id="rId11"/>
    <p:sldId id="332" r:id="rId12"/>
    <p:sldId id="331" r:id="rId13"/>
    <p:sldId id="330" r:id="rId14"/>
    <p:sldId id="329" r:id="rId15"/>
    <p:sldId id="327" r:id="rId16"/>
    <p:sldId id="32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13F4F8-D9B5-3CBA-478B-31701E54EE7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3"/>
          <a:stretch/>
        </p:blipFill>
        <p:spPr>
          <a:xfrm>
            <a:off x="3038686" y="2780928"/>
            <a:ext cx="6114628" cy="974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0DBF58-CDB7-7982-F50C-A8D66D0111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9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5D3F7E-B675-8122-F6CC-00EDBA0832BB}"/>
              </a:ext>
            </a:extLst>
          </p:cNvPr>
          <p:cNvSpPr/>
          <p:nvPr/>
        </p:nvSpPr>
        <p:spPr bwMode="white">
          <a:xfrm>
            <a:off x="1853333" y="2079642"/>
            <a:ext cx="228571" cy="25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CE98B5-C2B4-86EA-E133-7AB9A96F6410}"/>
              </a:ext>
            </a:extLst>
          </p:cNvPr>
          <p:cNvSpPr/>
          <p:nvPr/>
        </p:nvSpPr>
        <p:spPr bwMode="white">
          <a:xfrm>
            <a:off x="5215238" y="2079642"/>
            <a:ext cx="161904" cy="25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2B8FC2-3C6C-CEDB-7347-DCFB16176FDD}"/>
              </a:ext>
            </a:extLst>
          </p:cNvPr>
          <p:cNvSpPr/>
          <p:nvPr/>
        </p:nvSpPr>
        <p:spPr bwMode="white">
          <a:xfrm>
            <a:off x="7691428" y="2079642"/>
            <a:ext cx="238095" cy="25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93508E-4D95-FDAD-4F51-C13B33722261}"/>
              </a:ext>
            </a:extLst>
          </p:cNvPr>
          <p:cNvSpPr/>
          <p:nvPr/>
        </p:nvSpPr>
        <p:spPr bwMode="white">
          <a:xfrm>
            <a:off x="9358095" y="2079642"/>
            <a:ext cx="238094" cy="25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81A27E-2181-4E17-803C-342B0DA16F6E}"/>
              </a:ext>
            </a:extLst>
          </p:cNvPr>
          <p:cNvSpPr/>
          <p:nvPr/>
        </p:nvSpPr>
        <p:spPr bwMode="white">
          <a:xfrm>
            <a:off x="2681904" y="2919923"/>
            <a:ext cx="238095" cy="25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EB4A794-07D7-BACD-25E3-DCBA62DED895}"/>
              </a:ext>
            </a:extLst>
          </p:cNvPr>
          <p:cNvSpPr/>
          <p:nvPr/>
        </p:nvSpPr>
        <p:spPr bwMode="white">
          <a:xfrm>
            <a:off x="4358095" y="2919923"/>
            <a:ext cx="228571" cy="24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CF96C36-6F7F-BBD8-E379-D7FA9425158C}"/>
              </a:ext>
            </a:extLst>
          </p:cNvPr>
          <p:cNvSpPr/>
          <p:nvPr/>
        </p:nvSpPr>
        <p:spPr bwMode="white">
          <a:xfrm>
            <a:off x="6853333" y="2919923"/>
            <a:ext cx="228571" cy="24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A9F8F36-F3BE-098E-3C6A-64270DB8C9E3}"/>
              </a:ext>
            </a:extLst>
          </p:cNvPr>
          <p:cNvSpPr/>
          <p:nvPr/>
        </p:nvSpPr>
        <p:spPr bwMode="white">
          <a:xfrm>
            <a:off x="10196190" y="2919923"/>
            <a:ext cx="228571" cy="25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901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A0DA47-C49C-DA23-1900-FB4B4F4D5A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9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D8B517-CDD6-6443-231D-088826C1CC58}"/>
              </a:ext>
            </a:extLst>
          </p:cNvPr>
          <p:cNvSpPr/>
          <p:nvPr/>
        </p:nvSpPr>
        <p:spPr bwMode="white">
          <a:xfrm>
            <a:off x="7196190" y="3441874"/>
            <a:ext cx="380952" cy="267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D32F3D-8D38-9F5E-48FF-DFA477158F20}"/>
              </a:ext>
            </a:extLst>
          </p:cNvPr>
          <p:cNvSpPr/>
          <p:nvPr/>
        </p:nvSpPr>
        <p:spPr bwMode="white">
          <a:xfrm>
            <a:off x="9672380" y="4157089"/>
            <a:ext cx="419047" cy="257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2CB908-33DC-453A-728D-98E7945E45E6}"/>
              </a:ext>
            </a:extLst>
          </p:cNvPr>
          <p:cNvSpPr/>
          <p:nvPr/>
        </p:nvSpPr>
        <p:spPr bwMode="white">
          <a:xfrm>
            <a:off x="4662857" y="4872303"/>
            <a:ext cx="371428" cy="257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6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D8EBAA-578E-2ABD-DAF0-B3AB7FD8A8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6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F5CF26-991C-60E1-2A4E-B75CF44990E4}"/>
              </a:ext>
            </a:extLst>
          </p:cNvPr>
          <p:cNvSpPr/>
          <p:nvPr/>
        </p:nvSpPr>
        <p:spPr bwMode="white">
          <a:xfrm>
            <a:off x="1586666" y="2554474"/>
            <a:ext cx="2238095" cy="247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0E9AEF-D1A2-C983-C934-FF9C0C67E9FC}"/>
              </a:ext>
            </a:extLst>
          </p:cNvPr>
          <p:cNvSpPr/>
          <p:nvPr/>
        </p:nvSpPr>
        <p:spPr bwMode="white">
          <a:xfrm>
            <a:off x="1586666" y="3193183"/>
            <a:ext cx="1019047" cy="247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38F630-1342-2080-4AB0-00D83C44633C}"/>
              </a:ext>
            </a:extLst>
          </p:cNvPr>
          <p:cNvSpPr/>
          <p:nvPr/>
        </p:nvSpPr>
        <p:spPr bwMode="white">
          <a:xfrm>
            <a:off x="1596190" y="3812827"/>
            <a:ext cx="1914285" cy="285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049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7BD231-EC23-093E-E961-16CC550551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3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6E14ED-29E6-DEDE-67C3-1A4E3C5B834B}"/>
              </a:ext>
            </a:extLst>
          </p:cNvPr>
          <p:cNvSpPr/>
          <p:nvPr/>
        </p:nvSpPr>
        <p:spPr bwMode="white">
          <a:xfrm>
            <a:off x="1043809" y="1801081"/>
            <a:ext cx="2247619" cy="26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A54DE0-A106-1AA1-F6D7-ADC244E748A7}"/>
              </a:ext>
            </a:extLst>
          </p:cNvPr>
          <p:cNvSpPr/>
          <p:nvPr/>
        </p:nvSpPr>
        <p:spPr bwMode="white">
          <a:xfrm>
            <a:off x="1062857" y="2430040"/>
            <a:ext cx="3342857" cy="276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153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F1B935-E4C3-7FE3-32F5-7927CE85EC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3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BC5915-F093-0597-9FB4-09D5C1D4133A}"/>
              </a:ext>
            </a:extLst>
          </p:cNvPr>
          <p:cNvSpPr/>
          <p:nvPr/>
        </p:nvSpPr>
        <p:spPr bwMode="white">
          <a:xfrm>
            <a:off x="1577142" y="1832691"/>
            <a:ext cx="2247619" cy="277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0A6282-CC3C-78FF-4E5F-A667AD074C06}"/>
              </a:ext>
            </a:extLst>
          </p:cNvPr>
          <p:cNvSpPr/>
          <p:nvPr/>
        </p:nvSpPr>
        <p:spPr bwMode="white">
          <a:xfrm>
            <a:off x="1596190" y="2463866"/>
            <a:ext cx="3666666" cy="29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C70540B-0970-FD2A-8914-A3C3FB700B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114167"/>
            <a:ext cx="10800000" cy="1843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07F3FB-0533-B417-8E61-E974AA457A86}"/>
              </a:ext>
            </a:extLst>
          </p:cNvPr>
          <p:cNvSpPr/>
          <p:nvPr/>
        </p:nvSpPr>
        <p:spPr bwMode="white">
          <a:xfrm>
            <a:off x="1603638" y="3925852"/>
            <a:ext cx="2247619" cy="276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C9D31E-5137-28E9-3B2A-7435B97934AD}"/>
              </a:ext>
            </a:extLst>
          </p:cNvPr>
          <p:cNvSpPr/>
          <p:nvPr/>
        </p:nvSpPr>
        <p:spPr bwMode="white">
          <a:xfrm>
            <a:off x="1622686" y="4546553"/>
            <a:ext cx="5247619" cy="305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028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ECD259-C3A8-384A-88B1-A80EDCA179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2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B2F7FC-E085-2514-9686-F199CDA43C6C}"/>
              </a:ext>
            </a:extLst>
          </p:cNvPr>
          <p:cNvSpPr/>
          <p:nvPr/>
        </p:nvSpPr>
        <p:spPr bwMode="white">
          <a:xfrm>
            <a:off x="1586666" y="3925323"/>
            <a:ext cx="2247619" cy="24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0D465B-DD29-8E45-6D02-F2398B3549A9}"/>
              </a:ext>
            </a:extLst>
          </p:cNvPr>
          <p:cNvSpPr/>
          <p:nvPr/>
        </p:nvSpPr>
        <p:spPr bwMode="white">
          <a:xfrm>
            <a:off x="1596190" y="4535041"/>
            <a:ext cx="6209523" cy="304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723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1BECF6-0DE4-A6B5-7DA6-9F3D451F23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28" y="865674"/>
            <a:ext cx="10800000" cy="2772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6449E8-D6B0-AE45-BADC-4547A48B86ED}"/>
              </a:ext>
            </a:extLst>
          </p:cNvPr>
          <p:cNvSpPr/>
          <p:nvPr/>
        </p:nvSpPr>
        <p:spPr bwMode="white">
          <a:xfrm>
            <a:off x="1179486" y="2410103"/>
            <a:ext cx="2468242" cy="377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2A1951-D1E0-34FB-2507-BE86D54951F7}"/>
              </a:ext>
            </a:extLst>
          </p:cNvPr>
          <p:cNvSpPr/>
          <p:nvPr/>
        </p:nvSpPr>
        <p:spPr bwMode="white">
          <a:xfrm>
            <a:off x="1215238" y="2996952"/>
            <a:ext cx="3504761" cy="51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81F5B9D-233D-FA10-7B60-E81ACECAB3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31852"/>
            <a:ext cx="10800000" cy="3112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413D3D-4F48-3BAA-1383-6453954C97C3}"/>
              </a:ext>
            </a:extLst>
          </p:cNvPr>
          <p:cNvSpPr/>
          <p:nvPr/>
        </p:nvSpPr>
        <p:spPr bwMode="white">
          <a:xfrm>
            <a:off x="1224761" y="4314782"/>
            <a:ext cx="6533333" cy="305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3DC385-7911-A819-471D-DCBC257090C8}"/>
              </a:ext>
            </a:extLst>
          </p:cNvPr>
          <p:cNvSpPr/>
          <p:nvPr/>
        </p:nvSpPr>
        <p:spPr bwMode="white">
          <a:xfrm>
            <a:off x="1196190" y="4983138"/>
            <a:ext cx="2247619" cy="24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B2880B-CC90-959C-FFA3-91732ABC9E4A}"/>
              </a:ext>
            </a:extLst>
          </p:cNvPr>
          <p:cNvSpPr/>
          <p:nvPr/>
        </p:nvSpPr>
        <p:spPr bwMode="white">
          <a:xfrm>
            <a:off x="1215238" y="5594206"/>
            <a:ext cx="6847619" cy="305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04423F4-9A77-3431-31C4-B096EEB6D3CD}"/>
              </a:ext>
            </a:extLst>
          </p:cNvPr>
          <p:cNvSpPr/>
          <p:nvPr/>
        </p:nvSpPr>
        <p:spPr bwMode="white">
          <a:xfrm>
            <a:off x="1234285" y="6233918"/>
            <a:ext cx="1895238" cy="305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157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150535-C40F-4250-FB55-F70EFFDA5C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0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C83994-F0A2-0002-FA3D-05863DD0ECD9}"/>
              </a:ext>
            </a:extLst>
          </p:cNvPr>
          <p:cNvSpPr/>
          <p:nvPr/>
        </p:nvSpPr>
        <p:spPr bwMode="white">
          <a:xfrm>
            <a:off x="7881904" y="1700808"/>
            <a:ext cx="1066666" cy="472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5AC8DD-E694-D12F-3ACE-77916C35DE70}"/>
              </a:ext>
            </a:extLst>
          </p:cNvPr>
          <p:cNvSpPr/>
          <p:nvPr/>
        </p:nvSpPr>
        <p:spPr bwMode="white">
          <a:xfrm>
            <a:off x="2853333" y="2669450"/>
            <a:ext cx="390476" cy="257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0B03C8-14B3-4EDA-4F53-85F4F58B8027}"/>
              </a:ext>
            </a:extLst>
          </p:cNvPr>
          <p:cNvSpPr/>
          <p:nvPr/>
        </p:nvSpPr>
        <p:spPr bwMode="white">
          <a:xfrm>
            <a:off x="8120000" y="3470494"/>
            <a:ext cx="380952" cy="23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E6DADE-031A-1009-348E-6DE76C8147AE}"/>
              </a:ext>
            </a:extLst>
          </p:cNvPr>
          <p:cNvSpPr/>
          <p:nvPr/>
        </p:nvSpPr>
        <p:spPr bwMode="white">
          <a:xfrm>
            <a:off x="2081904" y="4242929"/>
            <a:ext cx="371428" cy="23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5390F5-8402-E6BF-E511-BD163C4B9C5C}"/>
              </a:ext>
            </a:extLst>
          </p:cNvPr>
          <p:cNvSpPr/>
          <p:nvPr/>
        </p:nvSpPr>
        <p:spPr bwMode="white">
          <a:xfrm>
            <a:off x="5977142" y="4242929"/>
            <a:ext cx="380952" cy="23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160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B03D59-80AD-B56F-9C1C-2EAE484141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7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0A60DE-25A6-028E-DD42-DE67DED562A7}"/>
              </a:ext>
            </a:extLst>
          </p:cNvPr>
          <p:cNvSpPr/>
          <p:nvPr/>
        </p:nvSpPr>
        <p:spPr bwMode="white">
          <a:xfrm>
            <a:off x="6043809" y="1095988"/>
            <a:ext cx="419047" cy="25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A8000D-DFA2-DBE4-37EA-28D8BEA83B1B}"/>
              </a:ext>
            </a:extLst>
          </p:cNvPr>
          <p:cNvSpPr/>
          <p:nvPr/>
        </p:nvSpPr>
        <p:spPr bwMode="white">
          <a:xfrm>
            <a:off x="3281904" y="1868535"/>
            <a:ext cx="409523" cy="267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CA916E-B08A-6B62-1F00-F078E92DE66D}"/>
              </a:ext>
            </a:extLst>
          </p:cNvPr>
          <p:cNvSpPr/>
          <p:nvPr/>
        </p:nvSpPr>
        <p:spPr bwMode="white">
          <a:xfrm>
            <a:off x="7748571" y="1868535"/>
            <a:ext cx="361904" cy="267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>
            <a:extLst>
              <a:ext uri="{FF2B5EF4-FFF2-40B4-BE49-F238E27FC236}">
                <a16:creationId xmlns:a16="http://schemas.microsoft.com/office/drawing/2014/main" id="{6E8791D4-49A9-B224-DEB7-E026C6081EED}"/>
              </a:ext>
            </a:extLst>
          </p:cNvPr>
          <p:cNvSpPr/>
          <p:nvPr/>
        </p:nvSpPr>
        <p:spPr bwMode="white">
          <a:xfrm>
            <a:off x="2138288" y="3618736"/>
            <a:ext cx="390476" cy="365181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>
            <a:extLst>
              <a:ext uri="{FF2B5EF4-FFF2-40B4-BE49-F238E27FC236}">
                <a16:creationId xmlns:a16="http://schemas.microsoft.com/office/drawing/2014/main" id="{58BCE3B9-C1C0-DDF3-431E-B1C4247F6F4C}"/>
              </a:ext>
            </a:extLst>
          </p:cNvPr>
          <p:cNvSpPr/>
          <p:nvPr/>
        </p:nvSpPr>
        <p:spPr bwMode="white">
          <a:xfrm>
            <a:off x="5568378" y="3618736"/>
            <a:ext cx="380952" cy="365181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>
            <a:extLst>
              <a:ext uri="{FF2B5EF4-FFF2-40B4-BE49-F238E27FC236}">
                <a16:creationId xmlns:a16="http://schemas.microsoft.com/office/drawing/2014/main" id="{8347DF47-257E-7A5C-A781-6152671695B2}"/>
              </a:ext>
            </a:extLst>
          </p:cNvPr>
          <p:cNvSpPr/>
          <p:nvPr/>
        </p:nvSpPr>
        <p:spPr bwMode="white">
          <a:xfrm>
            <a:off x="9035045" y="3618736"/>
            <a:ext cx="380952" cy="365181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>
            <a:extLst>
              <a:ext uri="{FF2B5EF4-FFF2-40B4-BE49-F238E27FC236}">
                <a16:creationId xmlns:a16="http://schemas.microsoft.com/office/drawing/2014/main" id="{FE73CAEE-7620-D9A4-BCA2-471EA668F6EC}"/>
              </a:ext>
            </a:extLst>
          </p:cNvPr>
          <p:cNvSpPr/>
          <p:nvPr/>
        </p:nvSpPr>
        <p:spPr bwMode="white">
          <a:xfrm>
            <a:off x="2092568" y="4595394"/>
            <a:ext cx="380952" cy="39035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>
            <a:extLst>
              <a:ext uri="{FF2B5EF4-FFF2-40B4-BE49-F238E27FC236}">
                <a16:creationId xmlns:a16="http://schemas.microsoft.com/office/drawing/2014/main" id="{1FECA3B5-8AA2-4812-DD83-26B2B2CF66C7}"/>
              </a:ext>
            </a:extLst>
          </p:cNvPr>
          <p:cNvSpPr/>
          <p:nvPr/>
        </p:nvSpPr>
        <p:spPr bwMode="white">
          <a:xfrm>
            <a:off x="9035045" y="4586250"/>
            <a:ext cx="371427" cy="39035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>
            <a:extLst>
              <a:ext uri="{FF2B5EF4-FFF2-40B4-BE49-F238E27FC236}">
                <a16:creationId xmlns:a16="http://schemas.microsoft.com/office/drawing/2014/main" id="{58BCE3B9-C1C0-DDF3-431E-B1C4247F6F4C}"/>
              </a:ext>
            </a:extLst>
          </p:cNvPr>
          <p:cNvSpPr/>
          <p:nvPr/>
        </p:nvSpPr>
        <p:spPr bwMode="white">
          <a:xfrm>
            <a:off x="5586666" y="4622825"/>
            <a:ext cx="380952" cy="267053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025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D752E2-E11C-2D05-C742-A9A1636A72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2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5E87F7-3BD1-F845-9A5C-065F7AC770A1}"/>
              </a:ext>
            </a:extLst>
          </p:cNvPr>
          <p:cNvSpPr/>
          <p:nvPr/>
        </p:nvSpPr>
        <p:spPr bwMode="white">
          <a:xfrm>
            <a:off x="3720000" y="2106215"/>
            <a:ext cx="419047" cy="257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573B3E-CAB0-C620-98C3-DBCE8D878C36}"/>
              </a:ext>
            </a:extLst>
          </p:cNvPr>
          <p:cNvSpPr/>
          <p:nvPr/>
        </p:nvSpPr>
        <p:spPr bwMode="white">
          <a:xfrm>
            <a:off x="5329523" y="2106215"/>
            <a:ext cx="371428" cy="257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76F3A3-B34B-CA18-E610-50A2DDD0E6B0}"/>
              </a:ext>
            </a:extLst>
          </p:cNvPr>
          <p:cNvSpPr/>
          <p:nvPr/>
        </p:nvSpPr>
        <p:spPr bwMode="white">
          <a:xfrm>
            <a:off x="6939047" y="2106215"/>
            <a:ext cx="419047" cy="257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01AF5E-B72C-A9D3-772B-C3BF985C4ADB}"/>
              </a:ext>
            </a:extLst>
          </p:cNvPr>
          <p:cNvSpPr/>
          <p:nvPr/>
        </p:nvSpPr>
        <p:spPr bwMode="white">
          <a:xfrm>
            <a:off x="3720000" y="2878243"/>
            <a:ext cx="419047" cy="257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55DD31-1188-02F0-1B87-4EDF41B3EEBA}"/>
              </a:ext>
            </a:extLst>
          </p:cNvPr>
          <p:cNvSpPr/>
          <p:nvPr/>
        </p:nvSpPr>
        <p:spPr bwMode="white">
          <a:xfrm>
            <a:off x="5329523" y="2878243"/>
            <a:ext cx="428571" cy="257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04E4EDA-8511-16FB-0442-A5B7D5E7B55D}"/>
              </a:ext>
            </a:extLst>
          </p:cNvPr>
          <p:cNvSpPr/>
          <p:nvPr/>
        </p:nvSpPr>
        <p:spPr bwMode="white">
          <a:xfrm>
            <a:off x="6939047" y="2878243"/>
            <a:ext cx="419047" cy="257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97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B10E6D-F089-09B0-1062-4189F07520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33AEB8-505A-F469-7A15-C09A9131C02A}"/>
              </a:ext>
            </a:extLst>
          </p:cNvPr>
          <p:cNvSpPr/>
          <p:nvPr/>
        </p:nvSpPr>
        <p:spPr bwMode="white">
          <a:xfrm>
            <a:off x="8024761" y="1792804"/>
            <a:ext cx="400001" cy="343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0250062-136C-89E7-E923-A70BAB6637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437112"/>
            <a:ext cx="10800000" cy="2076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297060-9401-DFE9-652E-589596A0E4DF}"/>
              </a:ext>
            </a:extLst>
          </p:cNvPr>
          <p:cNvSpPr/>
          <p:nvPr/>
        </p:nvSpPr>
        <p:spPr bwMode="white">
          <a:xfrm>
            <a:off x="4366702" y="5151487"/>
            <a:ext cx="409523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522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8F32C7-30F8-C229-9F4D-B23CD603BB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4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0B9B55-1088-6F16-1706-017BF3B9BF06}"/>
              </a:ext>
            </a:extLst>
          </p:cNvPr>
          <p:cNvSpPr/>
          <p:nvPr/>
        </p:nvSpPr>
        <p:spPr bwMode="white">
          <a:xfrm>
            <a:off x="4805714" y="1736115"/>
            <a:ext cx="400000" cy="343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090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1763EA-1BBD-1113-2E4B-1C58042B47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0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FD7A68-A01F-5DA4-39FB-926236202F62}"/>
              </a:ext>
            </a:extLst>
          </p:cNvPr>
          <p:cNvSpPr/>
          <p:nvPr/>
        </p:nvSpPr>
        <p:spPr bwMode="white">
          <a:xfrm>
            <a:off x="8386666" y="1781817"/>
            <a:ext cx="400001" cy="342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2F7EC2-260D-7391-3429-821D35B9C0B2}"/>
              </a:ext>
            </a:extLst>
          </p:cNvPr>
          <p:cNvSpPr/>
          <p:nvPr/>
        </p:nvSpPr>
        <p:spPr bwMode="white">
          <a:xfrm>
            <a:off x="9872380" y="3144216"/>
            <a:ext cx="409523" cy="342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406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FE3AD5-24AC-00E3-A0C0-5B4EEE7C11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2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8C4B18-3760-3960-E99E-1B37B16E478B}"/>
              </a:ext>
            </a:extLst>
          </p:cNvPr>
          <p:cNvSpPr/>
          <p:nvPr/>
        </p:nvSpPr>
        <p:spPr bwMode="white">
          <a:xfrm>
            <a:off x="2834285" y="2544350"/>
            <a:ext cx="409523" cy="2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7E0D49-E7CE-CFAB-5C00-3651F3C6C83B}"/>
              </a:ext>
            </a:extLst>
          </p:cNvPr>
          <p:cNvSpPr/>
          <p:nvPr/>
        </p:nvSpPr>
        <p:spPr bwMode="white">
          <a:xfrm>
            <a:off x="5339047" y="2544350"/>
            <a:ext cx="419047" cy="2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5A6201-9124-6056-83BB-94E6CF05FFE4}"/>
              </a:ext>
            </a:extLst>
          </p:cNvPr>
          <p:cNvSpPr/>
          <p:nvPr/>
        </p:nvSpPr>
        <p:spPr bwMode="white">
          <a:xfrm>
            <a:off x="7843809" y="2544350"/>
            <a:ext cx="419047" cy="2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19D6C0-CDA9-A61C-82A6-3A739FC4CDC7}"/>
              </a:ext>
            </a:extLst>
          </p:cNvPr>
          <p:cNvSpPr/>
          <p:nvPr/>
        </p:nvSpPr>
        <p:spPr bwMode="white">
          <a:xfrm>
            <a:off x="10348571" y="2544350"/>
            <a:ext cx="409523" cy="2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8632B6-D87D-2658-0C72-BD1D82CE9A15}"/>
              </a:ext>
            </a:extLst>
          </p:cNvPr>
          <p:cNvSpPr/>
          <p:nvPr/>
        </p:nvSpPr>
        <p:spPr bwMode="white">
          <a:xfrm>
            <a:off x="3015238" y="3230466"/>
            <a:ext cx="409523" cy="257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13B94D8-4673-91C9-515F-8551E986F76A}"/>
              </a:ext>
            </a:extLst>
          </p:cNvPr>
          <p:cNvSpPr/>
          <p:nvPr/>
        </p:nvSpPr>
        <p:spPr bwMode="white">
          <a:xfrm>
            <a:off x="5520000" y="3230466"/>
            <a:ext cx="409523" cy="257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74C2AB3-ABAB-C3B9-BEED-BEEC3C47908A}"/>
              </a:ext>
            </a:extLst>
          </p:cNvPr>
          <p:cNvSpPr/>
          <p:nvPr/>
        </p:nvSpPr>
        <p:spPr bwMode="white">
          <a:xfrm>
            <a:off x="7843809" y="3230466"/>
            <a:ext cx="409523" cy="257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AC950E5-E06D-0327-7FAC-CD53237342B7}"/>
              </a:ext>
            </a:extLst>
          </p:cNvPr>
          <p:cNvSpPr/>
          <p:nvPr/>
        </p:nvSpPr>
        <p:spPr bwMode="white">
          <a:xfrm>
            <a:off x="10348571" y="3230466"/>
            <a:ext cx="399999" cy="257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470B03B-6B51-8EA2-1656-E32D1FCE50C0}"/>
              </a:ext>
            </a:extLst>
          </p:cNvPr>
          <p:cNvSpPr/>
          <p:nvPr/>
        </p:nvSpPr>
        <p:spPr bwMode="white">
          <a:xfrm>
            <a:off x="2834285" y="3907053"/>
            <a:ext cx="409523" cy="257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FC65CC4-FCA1-5F87-856A-6AA2F96B6DB6}"/>
              </a:ext>
            </a:extLst>
          </p:cNvPr>
          <p:cNvSpPr/>
          <p:nvPr/>
        </p:nvSpPr>
        <p:spPr bwMode="white">
          <a:xfrm>
            <a:off x="5510476" y="3907053"/>
            <a:ext cx="419047" cy="257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4C5947D-D376-1D53-BE76-3E734C3CEAC6}"/>
              </a:ext>
            </a:extLst>
          </p:cNvPr>
          <p:cNvSpPr/>
          <p:nvPr/>
        </p:nvSpPr>
        <p:spPr bwMode="white">
          <a:xfrm>
            <a:off x="8015238" y="3907053"/>
            <a:ext cx="419047" cy="257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735EE06-59D3-7B24-580A-6FA9BD6A4007}"/>
              </a:ext>
            </a:extLst>
          </p:cNvPr>
          <p:cNvSpPr/>
          <p:nvPr/>
        </p:nvSpPr>
        <p:spPr bwMode="white">
          <a:xfrm>
            <a:off x="10520000" y="3907053"/>
            <a:ext cx="419047" cy="257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015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6CF232-E3FB-44FE-5DC5-E5CAAFED84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709707-A39F-0890-ECA7-360CB1C284D9}"/>
              </a:ext>
            </a:extLst>
          </p:cNvPr>
          <p:cNvSpPr/>
          <p:nvPr/>
        </p:nvSpPr>
        <p:spPr bwMode="white">
          <a:xfrm>
            <a:off x="2472380" y="1888133"/>
            <a:ext cx="419047" cy="25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B62AD0-FE42-C957-ADE7-04D460D82105}"/>
              </a:ext>
            </a:extLst>
          </p:cNvPr>
          <p:cNvSpPr/>
          <p:nvPr/>
        </p:nvSpPr>
        <p:spPr bwMode="white">
          <a:xfrm>
            <a:off x="4977142" y="1888133"/>
            <a:ext cx="428571" cy="25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2DEEBB-5C21-7FB4-A95D-D0F5AE32B6A5}"/>
              </a:ext>
            </a:extLst>
          </p:cNvPr>
          <p:cNvSpPr/>
          <p:nvPr/>
        </p:nvSpPr>
        <p:spPr bwMode="white">
          <a:xfrm>
            <a:off x="7481904" y="1888133"/>
            <a:ext cx="419047" cy="25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BE272F-25CE-56D2-21C7-1267C5F425BA}"/>
              </a:ext>
            </a:extLst>
          </p:cNvPr>
          <p:cNvSpPr/>
          <p:nvPr/>
        </p:nvSpPr>
        <p:spPr bwMode="white">
          <a:xfrm>
            <a:off x="10167619" y="1888133"/>
            <a:ext cx="409523" cy="25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0AF5374-321C-E973-4DD5-BE48B3582EC7}"/>
              </a:ext>
            </a:extLst>
          </p:cNvPr>
          <p:cNvSpPr/>
          <p:nvPr/>
        </p:nvSpPr>
        <p:spPr bwMode="white">
          <a:xfrm>
            <a:off x="553796" y="2358669"/>
            <a:ext cx="2229836" cy="158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4967E5B-5D78-B604-6A51-18AF43B40A01}"/>
              </a:ext>
            </a:extLst>
          </p:cNvPr>
          <p:cNvSpPr/>
          <p:nvPr/>
        </p:nvSpPr>
        <p:spPr bwMode="white">
          <a:xfrm>
            <a:off x="2868298" y="2348880"/>
            <a:ext cx="2117573" cy="1571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793304F-BB3D-E40F-3958-363E22C26B8E}"/>
              </a:ext>
            </a:extLst>
          </p:cNvPr>
          <p:cNvSpPr/>
          <p:nvPr/>
        </p:nvSpPr>
        <p:spPr bwMode="white">
          <a:xfrm>
            <a:off x="5563320" y="2348880"/>
            <a:ext cx="2032869" cy="1571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7B98EBC-ECD1-B23F-64BD-BAB68A817513}"/>
              </a:ext>
            </a:extLst>
          </p:cNvPr>
          <p:cNvSpPr/>
          <p:nvPr/>
        </p:nvSpPr>
        <p:spPr bwMode="white">
          <a:xfrm>
            <a:off x="8544272" y="2348880"/>
            <a:ext cx="2032869" cy="1571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img_16777215">
            <a:extLst>
              <a:ext uri="{FF2B5EF4-FFF2-40B4-BE49-F238E27FC236}">
                <a16:creationId xmlns:a16="http://schemas.microsoft.com/office/drawing/2014/main" id="{7D43F2D9-45CF-2ACC-9256-4E868F554A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942549"/>
            <a:ext cx="10800000" cy="2404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DEBE0093-2E6D-767C-25D7-0F184C0CD942}"/>
              </a:ext>
            </a:extLst>
          </p:cNvPr>
          <p:cNvSpPr/>
          <p:nvPr/>
        </p:nvSpPr>
        <p:spPr bwMode="white">
          <a:xfrm>
            <a:off x="2556019" y="4104730"/>
            <a:ext cx="409523" cy="26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D89C5905-8C02-B32C-1183-12C8178B06A5}"/>
              </a:ext>
            </a:extLst>
          </p:cNvPr>
          <p:cNvSpPr/>
          <p:nvPr/>
        </p:nvSpPr>
        <p:spPr bwMode="white">
          <a:xfrm>
            <a:off x="5051257" y="4104730"/>
            <a:ext cx="371428" cy="26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60CCBD6B-CE61-0146-F33F-F9595D117E4D}"/>
              </a:ext>
            </a:extLst>
          </p:cNvPr>
          <p:cNvSpPr/>
          <p:nvPr/>
        </p:nvSpPr>
        <p:spPr bwMode="white">
          <a:xfrm>
            <a:off x="7556019" y="4104730"/>
            <a:ext cx="419047" cy="26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A89E0BBD-F793-07EF-73E5-90D18BA005DC}"/>
              </a:ext>
            </a:extLst>
          </p:cNvPr>
          <p:cNvSpPr/>
          <p:nvPr/>
        </p:nvSpPr>
        <p:spPr bwMode="white">
          <a:xfrm>
            <a:off x="10060781" y="4104730"/>
            <a:ext cx="428571" cy="26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B0159BE8-F1D9-9838-F511-B0FAF56C6925}"/>
              </a:ext>
            </a:extLst>
          </p:cNvPr>
          <p:cNvSpPr/>
          <p:nvPr/>
        </p:nvSpPr>
        <p:spPr bwMode="white">
          <a:xfrm>
            <a:off x="1151395" y="4725144"/>
            <a:ext cx="1489283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D7196671-4B49-8A19-3985-E94E72B78F98}"/>
              </a:ext>
            </a:extLst>
          </p:cNvPr>
          <p:cNvSpPr/>
          <p:nvPr/>
        </p:nvSpPr>
        <p:spPr bwMode="white">
          <a:xfrm>
            <a:off x="3646633" y="4725144"/>
            <a:ext cx="1489283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B61877AB-C4B7-2F95-63CA-9D38BAD11548}"/>
              </a:ext>
            </a:extLst>
          </p:cNvPr>
          <p:cNvSpPr/>
          <p:nvPr/>
        </p:nvSpPr>
        <p:spPr bwMode="white">
          <a:xfrm>
            <a:off x="6096000" y="4581128"/>
            <a:ext cx="1668487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D6F0B380-E1E7-F162-2B88-11984B88B4C5}"/>
              </a:ext>
            </a:extLst>
          </p:cNvPr>
          <p:cNvSpPr/>
          <p:nvPr/>
        </p:nvSpPr>
        <p:spPr bwMode="white">
          <a:xfrm>
            <a:off x="8616280" y="4725144"/>
            <a:ext cx="1551339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123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3" grpId="0" animBg="1"/>
      <p:bldP spid="15" grpId="0" animBg="1"/>
      <p:bldP spid="17" grpId="0" animBg="1"/>
      <p:bldP spid="20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2023-12-15T12:21:42Z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