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29" r:id="rId4"/>
    <p:sldId id="328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714" y="3114714"/>
            <a:ext cx="6028571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588D0-6C98-9BC4-2ECB-044F9EEDC1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60" y="1075670"/>
            <a:ext cx="10800000" cy="58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58" y="1844824"/>
            <a:ext cx="9830084" cy="185273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079776" y="2420888"/>
            <a:ext cx="216024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96000" y="2408076"/>
            <a:ext cx="216024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295800" y="2348880"/>
            <a:ext cx="4269722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365722" y="2410732"/>
            <a:ext cx="122766" cy="8614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B4DF3D7-89CB-AD1E-E3D5-90D26D35DA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60" y="3894777"/>
            <a:ext cx="10800000" cy="192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5F98AE-4111-55C6-606C-5BE87BB00137}"/>
              </a:ext>
            </a:extLst>
          </p:cNvPr>
          <p:cNvSpPr/>
          <p:nvPr/>
        </p:nvSpPr>
        <p:spPr bwMode="white">
          <a:xfrm>
            <a:off x="7554455" y="5262896"/>
            <a:ext cx="333333" cy="30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4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2AFE7-D5ED-4473-94F9-2DD9A194F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29295-16D7-089E-ED75-6389B502DB54}"/>
              </a:ext>
            </a:extLst>
          </p:cNvPr>
          <p:cNvSpPr/>
          <p:nvPr/>
        </p:nvSpPr>
        <p:spPr bwMode="white">
          <a:xfrm>
            <a:off x="7291428" y="3369542"/>
            <a:ext cx="361904" cy="29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6293D-08DB-D934-2B70-2B832B3C2325}"/>
              </a:ext>
            </a:extLst>
          </p:cNvPr>
          <p:cNvSpPr/>
          <p:nvPr/>
        </p:nvSpPr>
        <p:spPr bwMode="white">
          <a:xfrm>
            <a:off x="10329523" y="3369542"/>
            <a:ext cx="342857" cy="30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5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B3482-E850-2E84-B77D-0426E3EA24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3433A9-2095-1AE7-4989-F88955F87F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1919536" y="1593582"/>
            <a:ext cx="8352928" cy="192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56040A-655F-A094-2CFA-CAC507DEA1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69921"/>
            <a:ext cx="10800000" cy="190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BEC8A4-0252-1FB3-6722-0AEA03FBEA75}"/>
              </a:ext>
            </a:extLst>
          </p:cNvPr>
          <p:cNvSpPr/>
          <p:nvPr/>
        </p:nvSpPr>
        <p:spPr bwMode="white">
          <a:xfrm>
            <a:off x="4494694" y="4799569"/>
            <a:ext cx="333333" cy="31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63DAA6-E05D-255B-FF7C-048C3B3C5227}"/>
              </a:ext>
            </a:extLst>
          </p:cNvPr>
          <p:cNvSpPr/>
          <p:nvPr/>
        </p:nvSpPr>
        <p:spPr bwMode="white">
          <a:xfrm>
            <a:off x="6123265" y="4809135"/>
            <a:ext cx="361904" cy="28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2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D57DB-4685-7ED3-E0F2-7D35E297D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56007-2ED3-6F36-C8B0-341DA5FF9601}"/>
              </a:ext>
            </a:extLst>
          </p:cNvPr>
          <p:cNvSpPr/>
          <p:nvPr/>
        </p:nvSpPr>
        <p:spPr bwMode="white">
          <a:xfrm>
            <a:off x="9062857" y="2910613"/>
            <a:ext cx="333333" cy="31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49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