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1" r:id="rId3"/>
    <p:sldId id="329" r:id="rId4"/>
    <p:sldId id="327" r:id="rId5"/>
    <p:sldId id="326" r:id="rId6"/>
    <p:sldId id="325" r:id="rId7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900" autoAdjust="0"/>
    <p:restoredTop sz="94660"/>
  </p:normalViewPr>
  <p:slideViewPr>
    <p:cSldViewPr showGuides="1">
      <p:cViewPr varScale="1">
        <p:scale>
          <a:sx n="107" d="100"/>
          <a:sy n="107" d="100"/>
        </p:scale>
        <p:origin x="336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2190" y="3100428"/>
            <a:ext cx="6047619" cy="6571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0E6E3C5-ACF5-9F9E-5265-37EEAD3DC59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6021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1916832"/>
            <a:ext cx="9019218" cy="1816938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>
            <a:off x="1631504" y="2564904"/>
            <a:ext cx="2808312" cy="864096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1631504" y="2493524"/>
            <a:ext cx="2808312" cy="1007484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7248128" y="2555371"/>
            <a:ext cx="2664296" cy="873629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V="1">
            <a:off x="7320136" y="2483991"/>
            <a:ext cx="2736304" cy="873002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820851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86FBFA4-AA2F-4E4E-F18B-216268128E3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6604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1EC466C2-4DF4-CE42-DA85-24A9C885572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58743"/>
            <a:ext cx="10800000" cy="32477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/>
          <a:srcRect l="61249"/>
          <a:stretch/>
        </p:blipFill>
        <p:spPr>
          <a:xfrm>
            <a:off x="5591944" y="1772816"/>
            <a:ext cx="3030406" cy="69207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5"/>
          <a:srcRect l="19412"/>
          <a:stretch/>
        </p:blipFill>
        <p:spPr>
          <a:xfrm>
            <a:off x="2351584" y="2871790"/>
            <a:ext cx="5989688" cy="6788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6"/>
          <a:srcRect l="20860" r="1"/>
          <a:stretch/>
        </p:blipFill>
        <p:spPr>
          <a:xfrm>
            <a:off x="2405254" y="3957494"/>
            <a:ext cx="6373380" cy="6433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7640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C0AD699-43F9-4B41-4B24-905CFE4AC25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385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/>
          <a:srcRect r="54130"/>
          <a:stretch/>
        </p:blipFill>
        <p:spPr>
          <a:xfrm>
            <a:off x="3557432" y="1661453"/>
            <a:ext cx="1890496" cy="120694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/>
          <a:srcRect r="54130"/>
          <a:stretch/>
        </p:blipFill>
        <p:spPr>
          <a:xfrm>
            <a:off x="1541208" y="1676183"/>
            <a:ext cx="1890496" cy="1206946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/>
          <a:srcRect r="54130"/>
          <a:stretch/>
        </p:blipFill>
        <p:spPr>
          <a:xfrm>
            <a:off x="8544272" y="1661453"/>
            <a:ext cx="1890496" cy="1206946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3"/>
          <a:srcRect r="54130"/>
          <a:stretch/>
        </p:blipFill>
        <p:spPr>
          <a:xfrm>
            <a:off x="6394864" y="1684325"/>
            <a:ext cx="1890496" cy="12069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7952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72422A3-4021-B81A-78B2-BCCE8FE2BE5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244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864DCB2-C71B-A6E9-ACE7-3FFCF910880B}"/>
              </a:ext>
            </a:extLst>
          </p:cNvPr>
          <p:cNvSpPr/>
          <p:nvPr/>
        </p:nvSpPr>
        <p:spPr bwMode="white">
          <a:xfrm>
            <a:off x="4005714" y="3776708"/>
            <a:ext cx="333333" cy="314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C97C2F4-410D-2995-041C-E902333CDD74}"/>
              </a:ext>
            </a:extLst>
          </p:cNvPr>
          <p:cNvSpPr/>
          <p:nvPr/>
        </p:nvSpPr>
        <p:spPr bwMode="white">
          <a:xfrm>
            <a:off x="8710476" y="3776708"/>
            <a:ext cx="342857" cy="314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2569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A6617C9-8950-DE64-E8BB-C3483543D79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251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893149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9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2023-12-15T14:15:06Z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