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29" r:id="rId4"/>
    <p:sldId id="327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3143" y="1988840"/>
            <a:ext cx="5085714" cy="10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143" y="4149080"/>
            <a:ext cx="6885714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A5BCE-345E-A6A0-9CA1-2C577475FF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250245-C0F6-B5C3-A574-D699F37CF0BD}"/>
              </a:ext>
            </a:extLst>
          </p:cNvPr>
          <p:cNvSpPr/>
          <p:nvPr/>
        </p:nvSpPr>
        <p:spPr bwMode="white">
          <a:xfrm>
            <a:off x="3529523" y="1628800"/>
            <a:ext cx="3295238" cy="59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2FBFE-4214-729E-039D-2749387D740E}"/>
              </a:ext>
            </a:extLst>
          </p:cNvPr>
          <p:cNvSpPr/>
          <p:nvPr/>
        </p:nvSpPr>
        <p:spPr bwMode="white">
          <a:xfrm>
            <a:off x="9053333" y="2091701"/>
            <a:ext cx="228571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CC034A0-7371-9284-0679-E64FFFA60F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56089"/>
            <a:ext cx="10800000" cy="219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449C74-7874-D7BB-E214-10443D7C58BF}"/>
              </a:ext>
            </a:extLst>
          </p:cNvPr>
          <p:cNvSpPr/>
          <p:nvPr/>
        </p:nvSpPr>
        <p:spPr bwMode="white">
          <a:xfrm>
            <a:off x="2948571" y="3271018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EC4DED-E802-E94A-A48A-2EB4B53F815E}"/>
              </a:ext>
            </a:extLst>
          </p:cNvPr>
          <p:cNvSpPr/>
          <p:nvPr/>
        </p:nvSpPr>
        <p:spPr bwMode="white">
          <a:xfrm>
            <a:off x="5320000" y="3271018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DD7554-77A6-C08C-D1B2-C8BAB8AAE6F2}"/>
              </a:ext>
            </a:extLst>
          </p:cNvPr>
          <p:cNvSpPr/>
          <p:nvPr/>
        </p:nvSpPr>
        <p:spPr bwMode="white">
          <a:xfrm>
            <a:off x="7700952" y="3271018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F67114-1181-8A0A-685D-DA68A242DDAF}"/>
              </a:ext>
            </a:extLst>
          </p:cNvPr>
          <p:cNvSpPr/>
          <p:nvPr/>
        </p:nvSpPr>
        <p:spPr bwMode="white">
          <a:xfrm>
            <a:off x="10072380" y="3271018"/>
            <a:ext cx="219047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58FE7A-93FA-6365-A590-3F4BA3FAB289}"/>
              </a:ext>
            </a:extLst>
          </p:cNvPr>
          <p:cNvSpPr/>
          <p:nvPr/>
        </p:nvSpPr>
        <p:spPr bwMode="white">
          <a:xfrm>
            <a:off x="2948571" y="3900877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EABECE-E6FF-3822-F1DC-F6B48E136360}"/>
              </a:ext>
            </a:extLst>
          </p:cNvPr>
          <p:cNvSpPr/>
          <p:nvPr/>
        </p:nvSpPr>
        <p:spPr bwMode="white">
          <a:xfrm>
            <a:off x="5177142" y="3891334"/>
            <a:ext cx="380952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E48CC1-9A45-2CA5-547A-76586012BF20}"/>
              </a:ext>
            </a:extLst>
          </p:cNvPr>
          <p:cNvSpPr/>
          <p:nvPr/>
        </p:nvSpPr>
        <p:spPr bwMode="white">
          <a:xfrm>
            <a:off x="7691428" y="3900877"/>
            <a:ext cx="228572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E6B5D9D-E2CF-DCA6-13E7-76A5BCF27A44}"/>
              </a:ext>
            </a:extLst>
          </p:cNvPr>
          <p:cNvSpPr/>
          <p:nvPr/>
        </p:nvSpPr>
        <p:spPr bwMode="white">
          <a:xfrm>
            <a:off x="9920000" y="3891334"/>
            <a:ext cx="371428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7A25845-3D33-9F6C-0D5D-6CBF283D2D4A}"/>
              </a:ext>
            </a:extLst>
          </p:cNvPr>
          <p:cNvSpPr/>
          <p:nvPr/>
        </p:nvSpPr>
        <p:spPr bwMode="white">
          <a:xfrm>
            <a:off x="2939047" y="4511650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9A6E06-7681-9D9D-F59E-02A530A5D13D}"/>
              </a:ext>
            </a:extLst>
          </p:cNvPr>
          <p:cNvSpPr/>
          <p:nvPr/>
        </p:nvSpPr>
        <p:spPr bwMode="white">
          <a:xfrm>
            <a:off x="5320000" y="4511650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644403-96A7-72AD-55DD-D2AE636F2F5A}"/>
              </a:ext>
            </a:extLst>
          </p:cNvPr>
          <p:cNvSpPr/>
          <p:nvPr/>
        </p:nvSpPr>
        <p:spPr bwMode="white">
          <a:xfrm>
            <a:off x="7700952" y="4511650"/>
            <a:ext cx="219047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509CBC3-9BDE-7B74-A617-DFE0E1283BB2}"/>
              </a:ext>
            </a:extLst>
          </p:cNvPr>
          <p:cNvSpPr/>
          <p:nvPr/>
        </p:nvSpPr>
        <p:spPr bwMode="white">
          <a:xfrm>
            <a:off x="10072380" y="4511650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01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47472-0144-9C14-AD0E-002A30C88D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B400B-6EB6-E51C-DFB3-5A5D7ADC5511}"/>
              </a:ext>
            </a:extLst>
          </p:cNvPr>
          <p:cNvSpPr/>
          <p:nvPr/>
        </p:nvSpPr>
        <p:spPr bwMode="white">
          <a:xfrm>
            <a:off x="2843809" y="1391453"/>
            <a:ext cx="371428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665041-A5E1-FF1D-767C-2D74DA4CC344}"/>
              </a:ext>
            </a:extLst>
          </p:cNvPr>
          <p:cNvSpPr/>
          <p:nvPr/>
        </p:nvSpPr>
        <p:spPr bwMode="white">
          <a:xfrm>
            <a:off x="5215238" y="1381920"/>
            <a:ext cx="380952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E0FF84-CC70-E655-7925-12501E14D999}"/>
              </a:ext>
            </a:extLst>
          </p:cNvPr>
          <p:cNvSpPr/>
          <p:nvPr/>
        </p:nvSpPr>
        <p:spPr bwMode="white">
          <a:xfrm>
            <a:off x="7824761" y="1772775"/>
            <a:ext cx="228571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2987D0-26DB-ACB2-B7F8-4A899B24F316}"/>
              </a:ext>
            </a:extLst>
          </p:cNvPr>
          <p:cNvSpPr/>
          <p:nvPr/>
        </p:nvSpPr>
        <p:spPr bwMode="white">
          <a:xfrm>
            <a:off x="10034285" y="1772775"/>
            <a:ext cx="228572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43BC67-EE97-0594-C0E8-9E159CB81DB6}"/>
              </a:ext>
            </a:extLst>
          </p:cNvPr>
          <p:cNvSpPr/>
          <p:nvPr/>
        </p:nvSpPr>
        <p:spPr bwMode="white">
          <a:xfrm>
            <a:off x="2910476" y="2154096"/>
            <a:ext cx="228571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F5B601-AB73-544A-1592-EFA14A130853}"/>
              </a:ext>
            </a:extLst>
          </p:cNvPr>
          <p:cNvSpPr/>
          <p:nvPr/>
        </p:nvSpPr>
        <p:spPr bwMode="white">
          <a:xfrm>
            <a:off x="4700952" y="2154096"/>
            <a:ext cx="228571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2AA7F0-94DC-98D9-DBCA-404C0BC93F85}"/>
              </a:ext>
            </a:extLst>
          </p:cNvPr>
          <p:cNvSpPr/>
          <p:nvPr/>
        </p:nvSpPr>
        <p:spPr bwMode="white">
          <a:xfrm>
            <a:off x="5529523" y="2154096"/>
            <a:ext cx="228571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089C7F-B654-5F9C-0713-28D968891B69}"/>
              </a:ext>
            </a:extLst>
          </p:cNvPr>
          <p:cNvSpPr/>
          <p:nvPr/>
        </p:nvSpPr>
        <p:spPr bwMode="white">
          <a:xfrm>
            <a:off x="7767619" y="2535418"/>
            <a:ext cx="323809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7B4EF5-0AF1-DE3C-04AF-52601AC12DBD}"/>
              </a:ext>
            </a:extLst>
          </p:cNvPr>
          <p:cNvSpPr/>
          <p:nvPr/>
        </p:nvSpPr>
        <p:spPr bwMode="white">
          <a:xfrm>
            <a:off x="9967619" y="2535418"/>
            <a:ext cx="323809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4EEE9A-A429-E7C1-B224-CCEDDD6975AB}"/>
              </a:ext>
            </a:extLst>
          </p:cNvPr>
          <p:cNvSpPr/>
          <p:nvPr/>
        </p:nvSpPr>
        <p:spPr bwMode="white">
          <a:xfrm>
            <a:off x="2910476" y="2926272"/>
            <a:ext cx="228571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95510A-D23E-59ED-1EE6-81C352CCE8C0}"/>
              </a:ext>
            </a:extLst>
          </p:cNvPr>
          <p:cNvSpPr/>
          <p:nvPr/>
        </p:nvSpPr>
        <p:spPr bwMode="white">
          <a:xfrm>
            <a:off x="4700952" y="2926272"/>
            <a:ext cx="228571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78C55C-40DF-D966-04A4-047BAA4EFFCC}"/>
              </a:ext>
            </a:extLst>
          </p:cNvPr>
          <p:cNvSpPr/>
          <p:nvPr/>
        </p:nvSpPr>
        <p:spPr bwMode="white">
          <a:xfrm>
            <a:off x="5529523" y="2926272"/>
            <a:ext cx="228571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FFCF61EB-081E-7BD6-AC95-50C700DB84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92" y="3601218"/>
            <a:ext cx="10800000" cy="227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6C2D379-0C6D-4053-D9C1-7B00E46C06F4}"/>
              </a:ext>
            </a:extLst>
          </p:cNvPr>
          <p:cNvSpPr/>
          <p:nvPr/>
        </p:nvSpPr>
        <p:spPr bwMode="white">
          <a:xfrm>
            <a:off x="2626354" y="5425076"/>
            <a:ext cx="342858" cy="2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2AED390-28D9-AE5C-6441-4821140E4080}"/>
              </a:ext>
            </a:extLst>
          </p:cNvPr>
          <p:cNvSpPr/>
          <p:nvPr/>
        </p:nvSpPr>
        <p:spPr bwMode="white">
          <a:xfrm>
            <a:off x="3664449" y="5425076"/>
            <a:ext cx="228571" cy="2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8E4DB8-0122-FB8F-A8CC-FB5A6AC26ACB}"/>
              </a:ext>
            </a:extLst>
          </p:cNvPr>
          <p:cNvSpPr/>
          <p:nvPr/>
        </p:nvSpPr>
        <p:spPr bwMode="white">
          <a:xfrm>
            <a:off x="4483496" y="5425076"/>
            <a:ext cx="247619" cy="2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61D4AE-6C61-352B-1BB1-512D5C925CC1}"/>
              </a:ext>
            </a:extLst>
          </p:cNvPr>
          <p:cNvSpPr/>
          <p:nvPr/>
        </p:nvSpPr>
        <p:spPr bwMode="white">
          <a:xfrm>
            <a:off x="7693020" y="5425076"/>
            <a:ext cx="228572" cy="2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AC19782-B968-020A-4742-84DF1945A908}"/>
              </a:ext>
            </a:extLst>
          </p:cNvPr>
          <p:cNvSpPr/>
          <p:nvPr/>
        </p:nvSpPr>
        <p:spPr bwMode="white">
          <a:xfrm>
            <a:off x="8664449" y="5425076"/>
            <a:ext cx="247619" cy="2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9ED201D-1D99-A8AD-A329-211BB8988FFC}"/>
              </a:ext>
            </a:extLst>
          </p:cNvPr>
          <p:cNvSpPr/>
          <p:nvPr/>
        </p:nvSpPr>
        <p:spPr bwMode="white">
          <a:xfrm>
            <a:off x="9435877" y="5425076"/>
            <a:ext cx="371428" cy="2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椭圆 22">
            <a:extLst>
              <a:ext uri="{FF2B5EF4-FFF2-40B4-BE49-F238E27FC236}">
                <a16:creationId xmlns:a16="http://schemas.microsoft.com/office/drawing/2014/main" id="{16C2D379-0C6D-4053-D9C1-7B00E46C06F4}"/>
              </a:ext>
            </a:extLst>
          </p:cNvPr>
          <p:cNvSpPr/>
          <p:nvPr/>
        </p:nvSpPr>
        <p:spPr bwMode="white">
          <a:xfrm>
            <a:off x="3140640" y="5434625"/>
            <a:ext cx="342858" cy="23872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椭圆 23">
            <a:extLst>
              <a:ext uri="{FF2B5EF4-FFF2-40B4-BE49-F238E27FC236}">
                <a16:creationId xmlns:a16="http://schemas.microsoft.com/office/drawing/2014/main" id="{16C2D379-0C6D-4053-D9C1-7B00E46C06F4}"/>
              </a:ext>
            </a:extLst>
          </p:cNvPr>
          <p:cNvSpPr/>
          <p:nvPr/>
        </p:nvSpPr>
        <p:spPr bwMode="white">
          <a:xfrm>
            <a:off x="8102543" y="5401011"/>
            <a:ext cx="342858" cy="28685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2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7EC45-EFB1-7657-5867-A9CE2EC7E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C2145B-DD78-783A-4731-983AA53531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 b="5495"/>
          <a:stretch/>
        </p:blipFill>
        <p:spPr>
          <a:xfrm>
            <a:off x="1247760" y="1683849"/>
            <a:ext cx="9696480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CF93194-2B61-1F45-14EC-FA13227EE4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52" y="4077072"/>
            <a:ext cx="10800000" cy="168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C2F296-7AC5-03BD-E6B3-438A60E19425}"/>
              </a:ext>
            </a:extLst>
          </p:cNvPr>
          <p:cNvSpPr/>
          <p:nvPr/>
        </p:nvSpPr>
        <p:spPr bwMode="white">
          <a:xfrm>
            <a:off x="1263056" y="4220286"/>
            <a:ext cx="4123809" cy="28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45D0DD-F209-3E11-AFD7-899A34529917}"/>
              </a:ext>
            </a:extLst>
          </p:cNvPr>
          <p:cNvSpPr/>
          <p:nvPr/>
        </p:nvSpPr>
        <p:spPr bwMode="white">
          <a:xfrm>
            <a:off x="1263056" y="4802690"/>
            <a:ext cx="1838095" cy="28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CC47B8-2FF4-DFFD-6EF7-E16A3126A2A1}"/>
              </a:ext>
            </a:extLst>
          </p:cNvPr>
          <p:cNvSpPr/>
          <p:nvPr/>
        </p:nvSpPr>
        <p:spPr bwMode="white">
          <a:xfrm>
            <a:off x="1263056" y="5385095"/>
            <a:ext cx="7353224" cy="4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8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