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476" y="3081381"/>
            <a:ext cx="5419048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65C54-8A95-578E-9923-6AE86F2A7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0C9B48-740C-B684-0EDD-FE231357E1CE}"/>
              </a:ext>
            </a:extLst>
          </p:cNvPr>
          <p:cNvSpPr/>
          <p:nvPr/>
        </p:nvSpPr>
        <p:spPr bwMode="white">
          <a:xfrm>
            <a:off x="1596190" y="2908790"/>
            <a:ext cx="4142857" cy="2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5C9D2A-C023-2200-C55B-A33411B6A087}"/>
              </a:ext>
            </a:extLst>
          </p:cNvPr>
          <p:cNvSpPr/>
          <p:nvPr/>
        </p:nvSpPr>
        <p:spPr bwMode="white">
          <a:xfrm>
            <a:off x="6900952" y="2889708"/>
            <a:ext cx="2485714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2EA39F-B2E2-F37A-340A-0BB328BE4A38}"/>
              </a:ext>
            </a:extLst>
          </p:cNvPr>
          <p:cNvSpPr/>
          <p:nvPr/>
        </p:nvSpPr>
        <p:spPr bwMode="white">
          <a:xfrm>
            <a:off x="2024761" y="3662516"/>
            <a:ext cx="228571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B2A6B-4D59-AB8F-AD11-0B95691AEBFA}"/>
              </a:ext>
            </a:extLst>
          </p:cNvPr>
          <p:cNvSpPr/>
          <p:nvPr/>
        </p:nvSpPr>
        <p:spPr bwMode="white">
          <a:xfrm>
            <a:off x="2996190" y="3662516"/>
            <a:ext cx="24761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42D2BF-7661-239B-99BA-3F8187A5E266}"/>
              </a:ext>
            </a:extLst>
          </p:cNvPr>
          <p:cNvSpPr/>
          <p:nvPr/>
        </p:nvSpPr>
        <p:spPr bwMode="white">
          <a:xfrm>
            <a:off x="3767619" y="3662516"/>
            <a:ext cx="371428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8F6575-64F8-1C75-A15D-05236C4B4148}"/>
              </a:ext>
            </a:extLst>
          </p:cNvPr>
          <p:cNvSpPr/>
          <p:nvPr/>
        </p:nvSpPr>
        <p:spPr bwMode="white">
          <a:xfrm>
            <a:off x="7299813" y="3662516"/>
            <a:ext cx="33578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C31662-AC51-9D2F-EAE0-D5652C4B2184}"/>
              </a:ext>
            </a:extLst>
          </p:cNvPr>
          <p:cNvSpPr/>
          <p:nvPr/>
        </p:nvSpPr>
        <p:spPr bwMode="white">
          <a:xfrm>
            <a:off x="8320000" y="3662516"/>
            <a:ext cx="21904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676ADA-7FA6-DB78-363C-5FC74CE241BB}"/>
              </a:ext>
            </a:extLst>
          </p:cNvPr>
          <p:cNvSpPr/>
          <p:nvPr/>
        </p:nvSpPr>
        <p:spPr bwMode="white">
          <a:xfrm>
            <a:off x="9139047" y="3662516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1B8B2A6B-4D59-AB8F-AD11-0B95691AEBFA}"/>
              </a:ext>
            </a:extLst>
          </p:cNvPr>
          <p:cNvSpPr/>
          <p:nvPr/>
        </p:nvSpPr>
        <p:spPr bwMode="white">
          <a:xfrm>
            <a:off x="2444948" y="3637024"/>
            <a:ext cx="380952" cy="33756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1B8B2A6B-4D59-AB8F-AD11-0B95691AEBFA}"/>
              </a:ext>
            </a:extLst>
          </p:cNvPr>
          <p:cNvSpPr/>
          <p:nvPr/>
        </p:nvSpPr>
        <p:spPr bwMode="white">
          <a:xfrm>
            <a:off x="7759268" y="3612995"/>
            <a:ext cx="380952" cy="33756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9CE44A6-E1C6-98F3-0A62-C43F1EFAF6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484112-4D0C-2FF9-7ED1-2B6205CA874A}"/>
              </a:ext>
            </a:extLst>
          </p:cNvPr>
          <p:cNvSpPr/>
          <p:nvPr/>
        </p:nvSpPr>
        <p:spPr bwMode="white">
          <a:xfrm>
            <a:off x="3120000" y="4507110"/>
            <a:ext cx="400000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F39EF3-6519-25F9-991E-12BA886F3CA6}"/>
              </a:ext>
            </a:extLst>
          </p:cNvPr>
          <p:cNvSpPr/>
          <p:nvPr/>
        </p:nvSpPr>
        <p:spPr bwMode="white">
          <a:xfrm>
            <a:off x="5396190" y="4507110"/>
            <a:ext cx="400000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BCC4E0-83F3-E450-8C1A-16641D4C039F}"/>
              </a:ext>
            </a:extLst>
          </p:cNvPr>
          <p:cNvSpPr/>
          <p:nvPr/>
        </p:nvSpPr>
        <p:spPr bwMode="white">
          <a:xfrm>
            <a:off x="7691428" y="4507110"/>
            <a:ext cx="390476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66A5FF-B8E2-A19F-9AC4-AFF91ACE0326}"/>
              </a:ext>
            </a:extLst>
          </p:cNvPr>
          <p:cNvSpPr/>
          <p:nvPr/>
        </p:nvSpPr>
        <p:spPr bwMode="white">
          <a:xfrm>
            <a:off x="10148571" y="4507110"/>
            <a:ext cx="400001" cy="2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6EBB730-E4F0-4891-F94C-0F3594AB250E}"/>
              </a:ext>
            </a:extLst>
          </p:cNvPr>
          <p:cNvSpPr/>
          <p:nvPr/>
        </p:nvSpPr>
        <p:spPr bwMode="white">
          <a:xfrm>
            <a:off x="3120000" y="5176060"/>
            <a:ext cx="390476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A1E101-AAF2-026C-3C7A-0C9277672BBB}"/>
              </a:ext>
            </a:extLst>
          </p:cNvPr>
          <p:cNvSpPr/>
          <p:nvPr/>
        </p:nvSpPr>
        <p:spPr bwMode="white">
          <a:xfrm>
            <a:off x="5567619" y="5176060"/>
            <a:ext cx="400000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01400E-6D55-6EDB-7EFF-7FA591643C21}"/>
              </a:ext>
            </a:extLst>
          </p:cNvPr>
          <p:cNvSpPr/>
          <p:nvPr/>
        </p:nvSpPr>
        <p:spPr bwMode="white">
          <a:xfrm>
            <a:off x="7691428" y="5176060"/>
            <a:ext cx="40000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A434B54-E6F2-9099-15A2-85E393336EF9}"/>
              </a:ext>
            </a:extLst>
          </p:cNvPr>
          <p:cNvSpPr/>
          <p:nvPr/>
        </p:nvSpPr>
        <p:spPr bwMode="white">
          <a:xfrm>
            <a:off x="9986666" y="5176060"/>
            <a:ext cx="390476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7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7CB38-2087-3D14-016F-47B732C48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BBC282-DC69-03C7-ED03-6DFF9C587D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/>
        </p:blipFill>
        <p:spPr>
          <a:xfrm>
            <a:off x="1199456" y="1583677"/>
            <a:ext cx="9793088" cy="18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4FFC3C5-2B32-F7F4-2D01-B3A30E7903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608" y="3573016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62785-4D78-E35B-ADCC-946284116767}"/>
              </a:ext>
            </a:extLst>
          </p:cNvPr>
          <p:cNvSpPr/>
          <p:nvPr/>
        </p:nvSpPr>
        <p:spPr bwMode="white">
          <a:xfrm>
            <a:off x="1502369" y="4434325"/>
            <a:ext cx="2133333" cy="23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9615C0-0FDF-0EC8-98FB-6985D0435622}"/>
              </a:ext>
            </a:extLst>
          </p:cNvPr>
          <p:cNvSpPr/>
          <p:nvPr/>
        </p:nvSpPr>
        <p:spPr bwMode="white">
          <a:xfrm>
            <a:off x="6778560" y="4434325"/>
            <a:ext cx="1980952" cy="23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8AF065-C31B-6F70-18BD-48A4F2AEC650}"/>
              </a:ext>
            </a:extLst>
          </p:cNvPr>
          <p:cNvSpPr/>
          <p:nvPr/>
        </p:nvSpPr>
        <p:spPr bwMode="white">
          <a:xfrm>
            <a:off x="1511893" y="5056381"/>
            <a:ext cx="2571428" cy="26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1C206D-9675-4869-34E6-07CDE3F1BD8E}"/>
              </a:ext>
            </a:extLst>
          </p:cNvPr>
          <p:cNvSpPr/>
          <p:nvPr/>
        </p:nvSpPr>
        <p:spPr bwMode="white">
          <a:xfrm>
            <a:off x="6797608" y="5056381"/>
            <a:ext cx="2571428" cy="26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9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201ED-37C6-CA0D-C359-A788D0FF9C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C9F5A-B966-221D-3085-9BAF50A55885}"/>
              </a:ext>
            </a:extLst>
          </p:cNvPr>
          <p:cNvSpPr/>
          <p:nvPr/>
        </p:nvSpPr>
        <p:spPr bwMode="white">
          <a:xfrm>
            <a:off x="6453333" y="1832789"/>
            <a:ext cx="1980952" cy="22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C3EE36-8A95-4D24-4024-800474C3B4C3}"/>
              </a:ext>
            </a:extLst>
          </p:cNvPr>
          <p:cNvSpPr/>
          <p:nvPr/>
        </p:nvSpPr>
        <p:spPr bwMode="white">
          <a:xfrm>
            <a:off x="6462857" y="2444906"/>
            <a:ext cx="3476191" cy="26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91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96573-EBCD-AEBE-F240-B8486FD2FB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75DB4-C61D-7B58-9FD2-66DA232D07D2}"/>
              </a:ext>
            </a:extLst>
          </p:cNvPr>
          <p:cNvSpPr/>
          <p:nvPr/>
        </p:nvSpPr>
        <p:spPr bwMode="white">
          <a:xfrm>
            <a:off x="1186666" y="2554038"/>
            <a:ext cx="214285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0470B-5A46-BE76-0542-856F9CF481C6}"/>
              </a:ext>
            </a:extLst>
          </p:cNvPr>
          <p:cNvSpPr/>
          <p:nvPr/>
        </p:nvSpPr>
        <p:spPr bwMode="white">
          <a:xfrm>
            <a:off x="1205714" y="3173511"/>
            <a:ext cx="3476190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9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