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5" r:id="rId12"/>
    <p:sldId id="334" r:id="rId13"/>
    <p:sldId id="333" r:id="rId14"/>
    <p:sldId id="331" r:id="rId15"/>
    <p:sldId id="330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36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2F398-AF7E-58AB-CEC4-0957402B2A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3431704" y="3048392"/>
            <a:ext cx="5328592" cy="76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CB4C6-74FE-2EAC-F396-B550724E93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988840"/>
            <a:ext cx="9682656" cy="4043016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991544" y="3212976"/>
            <a:ext cx="3168352" cy="201622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919536" y="3212976"/>
            <a:ext cx="1656184" cy="187220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671920" y="3229050"/>
            <a:ext cx="1656184" cy="187220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948092" y="3245124"/>
            <a:ext cx="3118024" cy="1914599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977828" y="3221013"/>
            <a:ext cx="1656184" cy="187220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730212" y="3237087"/>
            <a:ext cx="1656184" cy="187220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833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3E4148-5247-FA1F-98F3-F93AA183A7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03855B-9259-9A16-A28B-E8F162052CA0}"/>
              </a:ext>
            </a:extLst>
          </p:cNvPr>
          <p:cNvSpPr/>
          <p:nvPr/>
        </p:nvSpPr>
        <p:spPr bwMode="white">
          <a:xfrm>
            <a:off x="2405714" y="4073047"/>
            <a:ext cx="342857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0CD5AF-7F89-551E-B67F-4E9CCCEAAD5A}"/>
              </a:ext>
            </a:extLst>
          </p:cNvPr>
          <p:cNvSpPr/>
          <p:nvPr/>
        </p:nvSpPr>
        <p:spPr bwMode="white">
          <a:xfrm>
            <a:off x="3500952" y="4073047"/>
            <a:ext cx="228571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E1B06E-3D4B-96F6-7754-89587A448644}"/>
              </a:ext>
            </a:extLst>
          </p:cNvPr>
          <p:cNvSpPr/>
          <p:nvPr/>
        </p:nvSpPr>
        <p:spPr bwMode="white">
          <a:xfrm>
            <a:off x="4367619" y="4073047"/>
            <a:ext cx="238095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564FEF-92F5-0A02-0F31-5B60C3F06252}"/>
              </a:ext>
            </a:extLst>
          </p:cNvPr>
          <p:cNvSpPr/>
          <p:nvPr/>
        </p:nvSpPr>
        <p:spPr bwMode="white">
          <a:xfrm>
            <a:off x="7786666" y="4073047"/>
            <a:ext cx="397566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803FFF-1339-EA10-CE84-09CFF3D2DBDF}"/>
              </a:ext>
            </a:extLst>
          </p:cNvPr>
          <p:cNvSpPr/>
          <p:nvPr/>
        </p:nvSpPr>
        <p:spPr bwMode="white">
          <a:xfrm>
            <a:off x="8881904" y="4073047"/>
            <a:ext cx="247619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E10FB8-0617-5088-3C90-4691B25E79F4}"/>
              </a:ext>
            </a:extLst>
          </p:cNvPr>
          <p:cNvSpPr/>
          <p:nvPr/>
        </p:nvSpPr>
        <p:spPr bwMode="white">
          <a:xfrm>
            <a:off x="9758095" y="4073047"/>
            <a:ext cx="238095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0403855B-9259-9A16-A28B-E8F162052CA0}"/>
              </a:ext>
            </a:extLst>
          </p:cNvPr>
          <p:cNvSpPr/>
          <p:nvPr/>
        </p:nvSpPr>
        <p:spPr bwMode="white">
          <a:xfrm>
            <a:off x="2906031" y="4073047"/>
            <a:ext cx="419029" cy="2576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0403855B-9259-9A16-A28B-E8F162052CA0}"/>
              </a:ext>
            </a:extLst>
          </p:cNvPr>
          <p:cNvSpPr/>
          <p:nvPr/>
        </p:nvSpPr>
        <p:spPr bwMode="white">
          <a:xfrm>
            <a:off x="8289003" y="4073047"/>
            <a:ext cx="419029" cy="2576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15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2CDECD-60AA-4581-F955-B2F29752B3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7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DF6A22-5F05-04E7-5869-CF129BAA17B4}"/>
              </a:ext>
            </a:extLst>
          </p:cNvPr>
          <p:cNvSpPr/>
          <p:nvPr/>
        </p:nvSpPr>
        <p:spPr bwMode="white">
          <a:xfrm>
            <a:off x="1862858" y="3766394"/>
            <a:ext cx="369908" cy="25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A646AF-FD2D-4061-0043-57021D33E855}"/>
              </a:ext>
            </a:extLst>
          </p:cNvPr>
          <p:cNvSpPr/>
          <p:nvPr/>
        </p:nvSpPr>
        <p:spPr bwMode="white">
          <a:xfrm>
            <a:off x="2948571" y="3766394"/>
            <a:ext cx="238095" cy="25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09BDAA-C0DD-29F2-F828-35D593984B7F}"/>
              </a:ext>
            </a:extLst>
          </p:cNvPr>
          <p:cNvSpPr/>
          <p:nvPr/>
        </p:nvSpPr>
        <p:spPr bwMode="white">
          <a:xfrm>
            <a:off x="3824761" y="3766394"/>
            <a:ext cx="238095" cy="25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B153A5-F212-13B0-A550-ECD683E58E70}"/>
              </a:ext>
            </a:extLst>
          </p:cNvPr>
          <p:cNvSpPr/>
          <p:nvPr/>
        </p:nvSpPr>
        <p:spPr bwMode="white">
          <a:xfrm>
            <a:off x="7072380" y="3833155"/>
            <a:ext cx="342857" cy="25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62C8AD-3AE3-08BE-EF60-26D5252EFA3E}"/>
              </a:ext>
            </a:extLst>
          </p:cNvPr>
          <p:cNvSpPr/>
          <p:nvPr/>
        </p:nvSpPr>
        <p:spPr bwMode="white">
          <a:xfrm>
            <a:off x="8167619" y="3833155"/>
            <a:ext cx="238095" cy="25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74C112-9C29-6797-035C-05B0376E1DAC}"/>
              </a:ext>
            </a:extLst>
          </p:cNvPr>
          <p:cNvSpPr/>
          <p:nvPr/>
        </p:nvSpPr>
        <p:spPr bwMode="white">
          <a:xfrm>
            <a:off x="9034285" y="3833155"/>
            <a:ext cx="238095" cy="25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95DF6A22-5F05-04E7-5869-CF129BAA17B4}"/>
              </a:ext>
            </a:extLst>
          </p:cNvPr>
          <p:cNvSpPr/>
          <p:nvPr/>
        </p:nvSpPr>
        <p:spPr bwMode="white">
          <a:xfrm>
            <a:off x="2389056" y="3769684"/>
            <a:ext cx="369908" cy="25750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95DF6A22-5F05-04E7-5869-CF129BAA17B4}"/>
              </a:ext>
            </a:extLst>
          </p:cNvPr>
          <p:cNvSpPr/>
          <p:nvPr/>
        </p:nvSpPr>
        <p:spPr bwMode="white">
          <a:xfrm>
            <a:off x="7598578" y="3833155"/>
            <a:ext cx="369908" cy="25750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06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87CE84-6A85-BEA6-91AF-0CA2625E81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53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977E54F-0584-719A-8035-C87EBE8A9C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90"/>
          <a:stretch/>
        </p:blipFill>
        <p:spPr>
          <a:xfrm>
            <a:off x="1127448" y="1725297"/>
            <a:ext cx="9721080" cy="4212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BAEE2C-88C3-32E6-D659-54D502506FA9}"/>
              </a:ext>
            </a:extLst>
          </p:cNvPr>
          <p:cNvSpPr/>
          <p:nvPr/>
        </p:nvSpPr>
        <p:spPr bwMode="white">
          <a:xfrm>
            <a:off x="7489352" y="3688699"/>
            <a:ext cx="400001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EF1CFA-CEA9-8E74-FC19-0CB89CA5E0F9}"/>
              </a:ext>
            </a:extLst>
          </p:cNvPr>
          <p:cNvSpPr/>
          <p:nvPr/>
        </p:nvSpPr>
        <p:spPr bwMode="white">
          <a:xfrm>
            <a:off x="5594114" y="4489309"/>
            <a:ext cx="238095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3B799A-173D-3419-1449-B3BFD7FDAA39}"/>
              </a:ext>
            </a:extLst>
          </p:cNvPr>
          <p:cNvSpPr/>
          <p:nvPr/>
        </p:nvSpPr>
        <p:spPr bwMode="white">
          <a:xfrm>
            <a:off x="9527448" y="4489309"/>
            <a:ext cx="238095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18A412-726D-9976-C544-2A6DF56A22EB}"/>
              </a:ext>
            </a:extLst>
          </p:cNvPr>
          <p:cNvSpPr/>
          <p:nvPr/>
        </p:nvSpPr>
        <p:spPr bwMode="white">
          <a:xfrm>
            <a:off x="3622686" y="5299451"/>
            <a:ext cx="238095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38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3E780-3C70-18B0-A3EA-6176EEBF56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9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00B330-1161-400D-149A-6D3EBBC65777}"/>
              </a:ext>
            </a:extLst>
          </p:cNvPr>
          <p:cNvSpPr/>
          <p:nvPr/>
        </p:nvSpPr>
        <p:spPr bwMode="white">
          <a:xfrm>
            <a:off x="8129523" y="3010127"/>
            <a:ext cx="400000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478B0E-E95D-6F8D-6F74-29E21850BCC6}"/>
              </a:ext>
            </a:extLst>
          </p:cNvPr>
          <p:cNvSpPr/>
          <p:nvPr/>
        </p:nvSpPr>
        <p:spPr bwMode="white">
          <a:xfrm>
            <a:off x="9224761" y="3010127"/>
            <a:ext cx="238095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27647C-5A9A-AB36-4EF7-80574FB378F4}"/>
              </a:ext>
            </a:extLst>
          </p:cNvPr>
          <p:cNvSpPr/>
          <p:nvPr/>
        </p:nvSpPr>
        <p:spPr bwMode="white">
          <a:xfrm>
            <a:off x="10091428" y="3019651"/>
            <a:ext cx="238095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32BB75-DEC6-38F0-BAA0-1130421A3E93}"/>
              </a:ext>
            </a:extLst>
          </p:cNvPr>
          <p:cNvSpPr/>
          <p:nvPr/>
        </p:nvSpPr>
        <p:spPr bwMode="white">
          <a:xfrm>
            <a:off x="9596190" y="3810140"/>
            <a:ext cx="209523" cy="2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FA00B330-1161-400D-149A-6D3EBBC65777}"/>
              </a:ext>
            </a:extLst>
          </p:cNvPr>
          <p:cNvSpPr/>
          <p:nvPr/>
        </p:nvSpPr>
        <p:spPr bwMode="white">
          <a:xfrm>
            <a:off x="8643809" y="3019651"/>
            <a:ext cx="400000" cy="2666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76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64287-D8AE-9529-DFBC-AE865B85F7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F7B3B33-72E3-A0D4-E46E-FD5653AB32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1607800" y="1544270"/>
            <a:ext cx="8976400" cy="3153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4FCCA9B-94C1-7CCA-C692-49A3AE066DC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797152"/>
            <a:ext cx="10800000" cy="1363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1A541C-1628-4CBA-8592-A930523CA8D0}"/>
              </a:ext>
            </a:extLst>
          </p:cNvPr>
          <p:cNvSpPr/>
          <p:nvPr/>
        </p:nvSpPr>
        <p:spPr bwMode="white">
          <a:xfrm>
            <a:off x="1233368" y="5111917"/>
            <a:ext cx="2028571" cy="2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BAE918-9218-1BEF-D7A9-ADB6990E1CCE}"/>
              </a:ext>
            </a:extLst>
          </p:cNvPr>
          <p:cNvSpPr/>
          <p:nvPr/>
        </p:nvSpPr>
        <p:spPr bwMode="white">
          <a:xfrm>
            <a:off x="6604797" y="5111917"/>
            <a:ext cx="2000000" cy="2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0A115E-D176-7A47-1CC6-C9468E5E2531}"/>
              </a:ext>
            </a:extLst>
          </p:cNvPr>
          <p:cNvSpPr/>
          <p:nvPr/>
        </p:nvSpPr>
        <p:spPr bwMode="white">
          <a:xfrm>
            <a:off x="1233368" y="5760525"/>
            <a:ext cx="3028571" cy="32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75DAF4-EE3C-FD35-3132-910C22BFA6B5}"/>
              </a:ext>
            </a:extLst>
          </p:cNvPr>
          <p:cNvSpPr/>
          <p:nvPr/>
        </p:nvSpPr>
        <p:spPr bwMode="white">
          <a:xfrm>
            <a:off x="6595273" y="5770063"/>
            <a:ext cx="3019047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20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387E3E-52B9-EA6D-517D-0557ACFA4D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5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D0E401-F53C-B16B-43FF-7A50DA7A5F54}"/>
              </a:ext>
            </a:extLst>
          </p:cNvPr>
          <p:cNvSpPr/>
          <p:nvPr/>
        </p:nvSpPr>
        <p:spPr bwMode="white">
          <a:xfrm>
            <a:off x="1081904" y="1810693"/>
            <a:ext cx="2000000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5BCB59-8023-A53D-9E72-59C3569E6A69}"/>
              </a:ext>
            </a:extLst>
          </p:cNvPr>
          <p:cNvSpPr/>
          <p:nvPr/>
        </p:nvSpPr>
        <p:spPr bwMode="white">
          <a:xfrm>
            <a:off x="1081904" y="2477835"/>
            <a:ext cx="5095238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56E4AE-1655-FC7C-07A0-FD82FB2CF748}"/>
              </a:ext>
            </a:extLst>
          </p:cNvPr>
          <p:cNvSpPr/>
          <p:nvPr/>
        </p:nvSpPr>
        <p:spPr bwMode="white">
          <a:xfrm>
            <a:off x="1091428" y="3154509"/>
            <a:ext cx="1161904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3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5A2537-FD99-894C-95F2-4AEFEC4843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9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81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BCECDA-4A01-16B3-AA36-76EE996E4F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9E2073-5772-9C8A-233C-1AC1E65BE2FC}"/>
              </a:ext>
            </a:extLst>
          </p:cNvPr>
          <p:cNvSpPr/>
          <p:nvPr/>
        </p:nvSpPr>
        <p:spPr bwMode="white">
          <a:xfrm>
            <a:off x="681904" y="1124619"/>
            <a:ext cx="5704761" cy="32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6D4D42-B84D-228E-AA0F-153F23AEE2CC}"/>
              </a:ext>
            </a:extLst>
          </p:cNvPr>
          <p:cNvSpPr/>
          <p:nvPr/>
        </p:nvSpPr>
        <p:spPr bwMode="white">
          <a:xfrm>
            <a:off x="1186666" y="1820945"/>
            <a:ext cx="2009523" cy="28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477EBD-D892-1298-F86D-C3D71D515F83}"/>
              </a:ext>
            </a:extLst>
          </p:cNvPr>
          <p:cNvSpPr/>
          <p:nvPr/>
        </p:nvSpPr>
        <p:spPr bwMode="white">
          <a:xfrm>
            <a:off x="1186666" y="2469577"/>
            <a:ext cx="5352380" cy="3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C8AF42-878C-D90A-4234-943C37FDF9E4}"/>
              </a:ext>
            </a:extLst>
          </p:cNvPr>
          <p:cNvSpPr/>
          <p:nvPr/>
        </p:nvSpPr>
        <p:spPr bwMode="white">
          <a:xfrm>
            <a:off x="681904" y="3137287"/>
            <a:ext cx="5704761" cy="32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9C7895-EF46-484D-4A08-A8CD75FBAB2A}"/>
              </a:ext>
            </a:extLst>
          </p:cNvPr>
          <p:cNvSpPr/>
          <p:nvPr/>
        </p:nvSpPr>
        <p:spPr bwMode="white">
          <a:xfrm>
            <a:off x="1186666" y="3833613"/>
            <a:ext cx="2009523" cy="28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742BF5-A8DB-07E8-22BD-DA7A3BEBA8C4}"/>
              </a:ext>
            </a:extLst>
          </p:cNvPr>
          <p:cNvSpPr/>
          <p:nvPr/>
        </p:nvSpPr>
        <p:spPr bwMode="white">
          <a:xfrm>
            <a:off x="1186666" y="4482245"/>
            <a:ext cx="8725758" cy="4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69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C951A-0F92-A9D7-4732-B6AA801EC5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771B69-BB5C-99CB-0CB3-19A3304ED2F2}"/>
              </a:ext>
            </a:extLst>
          </p:cNvPr>
          <p:cNvSpPr/>
          <p:nvPr/>
        </p:nvSpPr>
        <p:spPr bwMode="white">
          <a:xfrm>
            <a:off x="3891428" y="2068585"/>
            <a:ext cx="238095" cy="26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67448C-09EA-D4AF-D0ED-D9F5D8AA0B88}"/>
              </a:ext>
            </a:extLst>
          </p:cNvPr>
          <p:cNvSpPr/>
          <p:nvPr/>
        </p:nvSpPr>
        <p:spPr bwMode="white">
          <a:xfrm>
            <a:off x="6072380" y="2078120"/>
            <a:ext cx="23809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DD29DC-DDE1-28B4-978C-F08CBDD0BF44}"/>
              </a:ext>
            </a:extLst>
          </p:cNvPr>
          <p:cNvSpPr/>
          <p:nvPr/>
        </p:nvSpPr>
        <p:spPr bwMode="white">
          <a:xfrm>
            <a:off x="8243809" y="2068585"/>
            <a:ext cx="238095" cy="26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60678A-27D5-7600-0BED-64A8116E1CBA}"/>
              </a:ext>
            </a:extLst>
          </p:cNvPr>
          <p:cNvSpPr/>
          <p:nvPr/>
        </p:nvSpPr>
        <p:spPr bwMode="white">
          <a:xfrm>
            <a:off x="10424761" y="2068585"/>
            <a:ext cx="238095" cy="26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B58125-341A-C2E2-1084-104D3131B935}"/>
              </a:ext>
            </a:extLst>
          </p:cNvPr>
          <p:cNvSpPr/>
          <p:nvPr/>
        </p:nvSpPr>
        <p:spPr bwMode="white">
          <a:xfrm>
            <a:off x="3891428" y="3394023"/>
            <a:ext cx="228571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5E3406-B016-BA6F-763D-F80EDF45F8D7}"/>
              </a:ext>
            </a:extLst>
          </p:cNvPr>
          <p:cNvSpPr/>
          <p:nvPr/>
        </p:nvSpPr>
        <p:spPr bwMode="white">
          <a:xfrm>
            <a:off x="6072380" y="3384488"/>
            <a:ext cx="228571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C2A3C3-1998-4DE6-E11D-98EE65AA000C}"/>
              </a:ext>
            </a:extLst>
          </p:cNvPr>
          <p:cNvSpPr/>
          <p:nvPr/>
        </p:nvSpPr>
        <p:spPr bwMode="white">
          <a:xfrm>
            <a:off x="8243809" y="3394023"/>
            <a:ext cx="228572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637A35-A0AB-EA4D-6524-7285E1991C4D}"/>
              </a:ext>
            </a:extLst>
          </p:cNvPr>
          <p:cNvSpPr/>
          <p:nvPr/>
        </p:nvSpPr>
        <p:spPr bwMode="white">
          <a:xfrm>
            <a:off x="10424761" y="3384488"/>
            <a:ext cx="23809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AD0A33-94EC-2154-2E97-B911A3D07AF1}"/>
              </a:ext>
            </a:extLst>
          </p:cNvPr>
          <p:cNvSpPr/>
          <p:nvPr/>
        </p:nvSpPr>
        <p:spPr bwMode="white">
          <a:xfrm>
            <a:off x="3891428" y="4700390"/>
            <a:ext cx="23809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E15B35-563F-36F2-A410-C64A3BD58A0A}"/>
              </a:ext>
            </a:extLst>
          </p:cNvPr>
          <p:cNvSpPr/>
          <p:nvPr/>
        </p:nvSpPr>
        <p:spPr bwMode="white">
          <a:xfrm>
            <a:off x="6072380" y="4700390"/>
            <a:ext cx="23809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A576579-24B4-3B0B-E25B-E4949BB8783B}"/>
              </a:ext>
            </a:extLst>
          </p:cNvPr>
          <p:cNvSpPr/>
          <p:nvPr/>
        </p:nvSpPr>
        <p:spPr bwMode="white">
          <a:xfrm>
            <a:off x="8243809" y="4700390"/>
            <a:ext cx="23809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EBB5F8A-95EC-7453-C7B7-EED7EE086764}"/>
              </a:ext>
            </a:extLst>
          </p:cNvPr>
          <p:cNvSpPr/>
          <p:nvPr/>
        </p:nvSpPr>
        <p:spPr bwMode="white">
          <a:xfrm>
            <a:off x="10424761" y="4700390"/>
            <a:ext cx="23809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37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2F94F5-8832-B312-BE94-D31B2096AA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7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3A2ED4-45CC-DC2C-CEC7-E12B251BD68F}"/>
              </a:ext>
            </a:extLst>
          </p:cNvPr>
          <p:cNvSpPr/>
          <p:nvPr/>
        </p:nvSpPr>
        <p:spPr bwMode="white">
          <a:xfrm>
            <a:off x="2291428" y="2623868"/>
            <a:ext cx="228571" cy="2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6F1C88-E25E-8F30-94E4-0AF3CA35B266}"/>
              </a:ext>
            </a:extLst>
          </p:cNvPr>
          <p:cNvSpPr/>
          <p:nvPr/>
        </p:nvSpPr>
        <p:spPr bwMode="white">
          <a:xfrm>
            <a:off x="5662857" y="2623868"/>
            <a:ext cx="238095" cy="2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63B686-127E-3737-F990-738B5CE73F9B}"/>
              </a:ext>
            </a:extLst>
          </p:cNvPr>
          <p:cNvSpPr/>
          <p:nvPr/>
        </p:nvSpPr>
        <p:spPr bwMode="white">
          <a:xfrm>
            <a:off x="8681904" y="2623868"/>
            <a:ext cx="228571" cy="2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866CFE-BA3E-ED0D-F0F2-36816FB8CC0D}"/>
              </a:ext>
            </a:extLst>
          </p:cNvPr>
          <p:cNvSpPr/>
          <p:nvPr/>
        </p:nvSpPr>
        <p:spPr bwMode="white">
          <a:xfrm>
            <a:off x="2462857" y="3454576"/>
            <a:ext cx="238095" cy="2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D6E434-A059-5606-54A5-6F4F4BAE8521}"/>
              </a:ext>
            </a:extLst>
          </p:cNvPr>
          <p:cNvSpPr/>
          <p:nvPr/>
        </p:nvSpPr>
        <p:spPr bwMode="white">
          <a:xfrm>
            <a:off x="5491428" y="3454576"/>
            <a:ext cx="228571" cy="2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9C6843-3ACB-C165-6329-5876EFC82E64}"/>
              </a:ext>
            </a:extLst>
          </p:cNvPr>
          <p:cNvSpPr/>
          <p:nvPr/>
        </p:nvSpPr>
        <p:spPr bwMode="white">
          <a:xfrm>
            <a:off x="8862857" y="3454576"/>
            <a:ext cx="238094" cy="2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66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D9F942-EA1E-295B-017A-EE135B2350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0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>
            <a:extLst>
              <a:ext uri="{FF2B5EF4-FFF2-40B4-BE49-F238E27FC236}">
                <a16:creationId xmlns:a16="http://schemas.microsoft.com/office/drawing/2014/main" id="{CE766F71-727D-121C-53B2-C5174B7F8757}"/>
              </a:ext>
            </a:extLst>
          </p:cNvPr>
          <p:cNvSpPr/>
          <p:nvPr/>
        </p:nvSpPr>
        <p:spPr bwMode="white">
          <a:xfrm>
            <a:off x="2092568" y="2060848"/>
            <a:ext cx="380952" cy="3600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40FA0DC2-12F9-3B34-FFD0-1B8E675422F7}"/>
              </a:ext>
            </a:extLst>
          </p:cNvPr>
          <p:cNvSpPr/>
          <p:nvPr/>
        </p:nvSpPr>
        <p:spPr bwMode="white">
          <a:xfrm>
            <a:off x="5197329" y="2060848"/>
            <a:ext cx="380952" cy="3600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972F0D14-B86D-48E3-61F5-55D2508FA2DA}"/>
              </a:ext>
            </a:extLst>
          </p:cNvPr>
          <p:cNvSpPr/>
          <p:nvPr/>
        </p:nvSpPr>
        <p:spPr bwMode="white">
          <a:xfrm>
            <a:off x="8302091" y="2060848"/>
            <a:ext cx="380952" cy="3600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124EEB71-B479-3C05-1852-B85451EB840B}"/>
              </a:ext>
            </a:extLst>
          </p:cNvPr>
          <p:cNvSpPr/>
          <p:nvPr/>
        </p:nvSpPr>
        <p:spPr bwMode="white">
          <a:xfrm>
            <a:off x="2092568" y="2891932"/>
            <a:ext cx="380952" cy="3600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BE490D3D-0E77-78B7-99A3-FE8124DA57AF}"/>
              </a:ext>
            </a:extLst>
          </p:cNvPr>
          <p:cNvSpPr/>
          <p:nvPr/>
        </p:nvSpPr>
        <p:spPr bwMode="white">
          <a:xfrm>
            <a:off x="5197329" y="2891932"/>
            <a:ext cx="380952" cy="3600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972F0D14-B86D-48E3-61F5-55D2508FA2DA}"/>
              </a:ext>
            </a:extLst>
          </p:cNvPr>
          <p:cNvSpPr/>
          <p:nvPr/>
        </p:nvSpPr>
        <p:spPr bwMode="white">
          <a:xfrm>
            <a:off x="8302090" y="2891931"/>
            <a:ext cx="380952" cy="3600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15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9DC328-8D21-9272-9EA6-5C8D2AFB01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417B35-F368-0365-3EB4-73D67680D613}"/>
              </a:ext>
            </a:extLst>
          </p:cNvPr>
          <p:cNvSpPr/>
          <p:nvPr/>
        </p:nvSpPr>
        <p:spPr bwMode="white">
          <a:xfrm>
            <a:off x="1215238" y="3451242"/>
            <a:ext cx="23809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735CE093-22B5-9D6A-9382-F76FF6092152}"/>
              </a:ext>
            </a:extLst>
          </p:cNvPr>
          <p:cNvSpPr/>
          <p:nvPr/>
        </p:nvSpPr>
        <p:spPr bwMode="white">
          <a:xfrm>
            <a:off x="1672380" y="3432171"/>
            <a:ext cx="342857" cy="28606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720F98-88C0-E191-CADC-8A2E62AA253A}"/>
              </a:ext>
            </a:extLst>
          </p:cNvPr>
          <p:cNvSpPr/>
          <p:nvPr/>
        </p:nvSpPr>
        <p:spPr bwMode="white">
          <a:xfrm>
            <a:off x="2243809" y="3451242"/>
            <a:ext cx="23809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B840BE-6474-E7B8-DC20-76117CB88868}"/>
              </a:ext>
            </a:extLst>
          </p:cNvPr>
          <p:cNvSpPr/>
          <p:nvPr/>
        </p:nvSpPr>
        <p:spPr bwMode="white">
          <a:xfrm>
            <a:off x="3043809" y="3451242"/>
            <a:ext cx="390476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4014AA-64A6-B1FB-14AF-27F25625242B}"/>
              </a:ext>
            </a:extLst>
          </p:cNvPr>
          <p:cNvSpPr/>
          <p:nvPr/>
        </p:nvSpPr>
        <p:spPr bwMode="white">
          <a:xfrm>
            <a:off x="6424761" y="3451242"/>
            <a:ext cx="391319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BA93BB-C3A4-07E2-BFBF-19F7853AFC37}"/>
              </a:ext>
            </a:extLst>
          </p:cNvPr>
          <p:cNvSpPr/>
          <p:nvPr/>
        </p:nvSpPr>
        <p:spPr bwMode="white">
          <a:xfrm>
            <a:off x="7520000" y="3451242"/>
            <a:ext cx="23809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FF07B7-73C1-1BCD-6206-CED98FB4FC97}"/>
              </a:ext>
            </a:extLst>
          </p:cNvPr>
          <p:cNvSpPr/>
          <p:nvPr/>
        </p:nvSpPr>
        <p:spPr bwMode="white">
          <a:xfrm>
            <a:off x="8386666" y="3451242"/>
            <a:ext cx="23809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935DBF-CF9A-466C-355A-CAEA8D54CDB6}"/>
              </a:ext>
            </a:extLst>
          </p:cNvPr>
          <p:cNvSpPr/>
          <p:nvPr/>
        </p:nvSpPr>
        <p:spPr bwMode="white">
          <a:xfrm>
            <a:off x="1215238" y="4280834"/>
            <a:ext cx="228571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4AD966A0-5E76-6FCE-D43E-4B0446D21D3E}"/>
              </a:ext>
            </a:extLst>
          </p:cNvPr>
          <p:cNvSpPr/>
          <p:nvPr/>
        </p:nvSpPr>
        <p:spPr bwMode="white">
          <a:xfrm>
            <a:off x="1662857" y="4261763"/>
            <a:ext cx="352380" cy="28606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0A4F4F-6ABE-7E7D-161E-6AFC698E8601}"/>
              </a:ext>
            </a:extLst>
          </p:cNvPr>
          <p:cNvSpPr/>
          <p:nvPr/>
        </p:nvSpPr>
        <p:spPr bwMode="white">
          <a:xfrm>
            <a:off x="2243809" y="4280834"/>
            <a:ext cx="23809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86A5D12-12AB-DF46-FBB8-5091700439A6}"/>
              </a:ext>
            </a:extLst>
          </p:cNvPr>
          <p:cNvSpPr/>
          <p:nvPr/>
        </p:nvSpPr>
        <p:spPr bwMode="white">
          <a:xfrm>
            <a:off x="3043809" y="4290370"/>
            <a:ext cx="390476" cy="24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FE75902-11C7-77FB-7301-3DC39110BF32}"/>
              </a:ext>
            </a:extLst>
          </p:cNvPr>
          <p:cNvSpPr/>
          <p:nvPr/>
        </p:nvSpPr>
        <p:spPr bwMode="white">
          <a:xfrm>
            <a:off x="6424761" y="4290370"/>
            <a:ext cx="391319" cy="24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C66B053-091B-3F72-C4D3-33DA2AC9D093}"/>
              </a:ext>
            </a:extLst>
          </p:cNvPr>
          <p:cNvSpPr/>
          <p:nvPr/>
        </p:nvSpPr>
        <p:spPr bwMode="white">
          <a:xfrm>
            <a:off x="7520000" y="4280834"/>
            <a:ext cx="228571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F1EBF5C-47F6-8C10-9C84-DF2B36331BF2}"/>
              </a:ext>
            </a:extLst>
          </p:cNvPr>
          <p:cNvSpPr/>
          <p:nvPr/>
        </p:nvSpPr>
        <p:spPr bwMode="white">
          <a:xfrm>
            <a:off x="8386666" y="4280834"/>
            <a:ext cx="23809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椭圆 17">
            <a:extLst>
              <a:ext uri="{FF2B5EF4-FFF2-40B4-BE49-F238E27FC236}">
                <a16:creationId xmlns:a16="http://schemas.microsoft.com/office/drawing/2014/main" id="{5D4014AA-64A6-B1FB-14AF-27F25625242B}"/>
              </a:ext>
            </a:extLst>
          </p:cNvPr>
          <p:cNvSpPr/>
          <p:nvPr/>
        </p:nvSpPr>
        <p:spPr bwMode="white">
          <a:xfrm>
            <a:off x="6934706" y="3460778"/>
            <a:ext cx="391319" cy="25745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椭圆 18">
            <a:extLst>
              <a:ext uri="{FF2B5EF4-FFF2-40B4-BE49-F238E27FC236}">
                <a16:creationId xmlns:a16="http://schemas.microsoft.com/office/drawing/2014/main" id="{5D4014AA-64A6-B1FB-14AF-27F25625242B}"/>
              </a:ext>
            </a:extLst>
          </p:cNvPr>
          <p:cNvSpPr/>
          <p:nvPr/>
        </p:nvSpPr>
        <p:spPr bwMode="white">
          <a:xfrm>
            <a:off x="6935937" y="4261763"/>
            <a:ext cx="391319" cy="25745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19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DEF99D-6828-335F-5488-738B9EDC26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6F5014-EB73-8A49-CCFD-9A5098D7393B}"/>
              </a:ext>
            </a:extLst>
          </p:cNvPr>
          <p:cNvSpPr/>
          <p:nvPr/>
        </p:nvSpPr>
        <p:spPr bwMode="white">
          <a:xfrm>
            <a:off x="2539047" y="1984167"/>
            <a:ext cx="390476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4CED8B-82E7-1D10-BC0A-A9099BA8B338}"/>
              </a:ext>
            </a:extLst>
          </p:cNvPr>
          <p:cNvSpPr/>
          <p:nvPr/>
        </p:nvSpPr>
        <p:spPr bwMode="white">
          <a:xfrm>
            <a:off x="3481904" y="1984167"/>
            <a:ext cx="238095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C52F8F-A3EE-071A-29DC-7C3ADB5DEAF2}"/>
              </a:ext>
            </a:extLst>
          </p:cNvPr>
          <p:cNvSpPr/>
          <p:nvPr/>
        </p:nvSpPr>
        <p:spPr bwMode="white">
          <a:xfrm>
            <a:off x="6748571" y="1984167"/>
            <a:ext cx="390476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3C5374-68F5-8065-55F6-DA5C9A6CB3BA}"/>
              </a:ext>
            </a:extLst>
          </p:cNvPr>
          <p:cNvSpPr/>
          <p:nvPr/>
        </p:nvSpPr>
        <p:spPr bwMode="white">
          <a:xfrm>
            <a:off x="7691428" y="1984167"/>
            <a:ext cx="228572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028E4A-3AD9-4885-377A-3BD57179D45A}"/>
              </a:ext>
            </a:extLst>
          </p:cNvPr>
          <p:cNvSpPr/>
          <p:nvPr/>
        </p:nvSpPr>
        <p:spPr bwMode="white">
          <a:xfrm>
            <a:off x="2539047" y="2824456"/>
            <a:ext cx="390476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73241B-11C7-E8D2-D8EA-813852A468E4}"/>
              </a:ext>
            </a:extLst>
          </p:cNvPr>
          <p:cNvSpPr/>
          <p:nvPr/>
        </p:nvSpPr>
        <p:spPr bwMode="white">
          <a:xfrm>
            <a:off x="3481904" y="2824456"/>
            <a:ext cx="228571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8BA238-3706-4656-8213-79857701EC91}"/>
              </a:ext>
            </a:extLst>
          </p:cNvPr>
          <p:cNvSpPr/>
          <p:nvPr/>
        </p:nvSpPr>
        <p:spPr bwMode="white">
          <a:xfrm>
            <a:off x="6748571" y="2824456"/>
            <a:ext cx="390476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C484CB-A6D3-DAA9-FD80-C0E44A046060}"/>
              </a:ext>
            </a:extLst>
          </p:cNvPr>
          <p:cNvSpPr/>
          <p:nvPr/>
        </p:nvSpPr>
        <p:spPr bwMode="white">
          <a:xfrm>
            <a:off x="7681904" y="2824456"/>
            <a:ext cx="257142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556126-4185-4CE9-3AEC-60348CC3F092}"/>
              </a:ext>
            </a:extLst>
          </p:cNvPr>
          <p:cNvSpPr/>
          <p:nvPr/>
        </p:nvSpPr>
        <p:spPr bwMode="white">
          <a:xfrm>
            <a:off x="2539047" y="3664746"/>
            <a:ext cx="342857" cy="2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245538E-0AE6-10E7-476F-554506A0DC53}"/>
              </a:ext>
            </a:extLst>
          </p:cNvPr>
          <p:cNvSpPr/>
          <p:nvPr/>
        </p:nvSpPr>
        <p:spPr bwMode="white">
          <a:xfrm>
            <a:off x="3472380" y="3664746"/>
            <a:ext cx="257142" cy="2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3E01BC2-FE73-EA84-CAFA-A64AC0C09824}"/>
              </a:ext>
            </a:extLst>
          </p:cNvPr>
          <p:cNvSpPr/>
          <p:nvPr/>
        </p:nvSpPr>
        <p:spPr bwMode="white">
          <a:xfrm>
            <a:off x="6748571" y="3664746"/>
            <a:ext cx="400000" cy="2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BDD21C2-F0EF-D3A1-F326-C302B0B50B07}"/>
              </a:ext>
            </a:extLst>
          </p:cNvPr>
          <p:cNvSpPr/>
          <p:nvPr/>
        </p:nvSpPr>
        <p:spPr bwMode="white">
          <a:xfrm>
            <a:off x="7691428" y="3664746"/>
            <a:ext cx="228572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51F4148-C514-59BE-E45E-4170070B5A17}"/>
              </a:ext>
            </a:extLst>
          </p:cNvPr>
          <p:cNvSpPr/>
          <p:nvPr/>
        </p:nvSpPr>
        <p:spPr bwMode="white">
          <a:xfrm>
            <a:off x="8424761" y="3846172"/>
            <a:ext cx="2209523" cy="30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47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2D5E1E-915F-BFC4-6CC6-B6B55C216A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D170AF-0A28-5512-33FA-866BC792F1E3}"/>
              </a:ext>
            </a:extLst>
          </p:cNvPr>
          <p:cNvSpPr/>
          <p:nvPr/>
        </p:nvSpPr>
        <p:spPr bwMode="white">
          <a:xfrm>
            <a:off x="1424761" y="3202863"/>
            <a:ext cx="923809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F1B4A1-0AA4-1338-4748-30B82D65752B}"/>
              </a:ext>
            </a:extLst>
          </p:cNvPr>
          <p:cNvSpPr/>
          <p:nvPr/>
        </p:nvSpPr>
        <p:spPr bwMode="white">
          <a:xfrm>
            <a:off x="3396190" y="3202863"/>
            <a:ext cx="923809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9064B4-6277-E2A2-404D-7AD572B67625}"/>
              </a:ext>
            </a:extLst>
          </p:cNvPr>
          <p:cNvSpPr/>
          <p:nvPr/>
        </p:nvSpPr>
        <p:spPr bwMode="white">
          <a:xfrm>
            <a:off x="5358095" y="3212397"/>
            <a:ext cx="923809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D271AA-E940-E852-2218-F0AED61E98E7}"/>
              </a:ext>
            </a:extLst>
          </p:cNvPr>
          <p:cNvSpPr/>
          <p:nvPr/>
        </p:nvSpPr>
        <p:spPr bwMode="white">
          <a:xfrm>
            <a:off x="7329523" y="3202863"/>
            <a:ext cx="914285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71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B0AB4-2162-DC1F-2532-56FA6167C6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9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0A5768-0D50-D905-DD92-9467655DB031}"/>
              </a:ext>
            </a:extLst>
          </p:cNvPr>
          <p:cNvSpPr/>
          <p:nvPr/>
        </p:nvSpPr>
        <p:spPr bwMode="white">
          <a:xfrm>
            <a:off x="2996190" y="3175318"/>
            <a:ext cx="247619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42DA30-825F-01A1-AF92-906D0038C349}"/>
              </a:ext>
            </a:extLst>
          </p:cNvPr>
          <p:cNvSpPr/>
          <p:nvPr/>
        </p:nvSpPr>
        <p:spPr bwMode="white">
          <a:xfrm>
            <a:off x="6196190" y="3175318"/>
            <a:ext cx="238095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948651-B4E9-3D97-4DC3-2BAAA548FB62}"/>
              </a:ext>
            </a:extLst>
          </p:cNvPr>
          <p:cNvSpPr/>
          <p:nvPr/>
        </p:nvSpPr>
        <p:spPr bwMode="white">
          <a:xfrm>
            <a:off x="10110476" y="3175318"/>
            <a:ext cx="228571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77958"/>
          <a:stretch/>
        </p:blipFill>
        <p:spPr>
          <a:xfrm>
            <a:off x="1544588" y="1804568"/>
            <a:ext cx="2103140" cy="102462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24973" r="35783"/>
          <a:stretch/>
        </p:blipFill>
        <p:spPr>
          <a:xfrm>
            <a:off x="3935760" y="1804568"/>
            <a:ext cx="3744416" cy="102462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69497" r="-439"/>
          <a:stretch/>
        </p:blipFill>
        <p:spPr>
          <a:xfrm>
            <a:off x="7896200" y="1753154"/>
            <a:ext cx="2952328" cy="102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02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C05A7-A94D-B514-83D4-3CF612A130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9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0FC6DC-3BF0-9568-0B27-1CFC0AC579A5}"/>
              </a:ext>
            </a:extLst>
          </p:cNvPr>
          <p:cNvSpPr/>
          <p:nvPr/>
        </p:nvSpPr>
        <p:spPr bwMode="white">
          <a:xfrm>
            <a:off x="3891428" y="2696832"/>
            <a:ext cx="228571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EC347E-F559-572A-C637-088EA7273BAA}"/>
              </a:ext>
            </a:extLst>
          </p:cNvPr>
          <p:cNvSpPr/>
          <p:nvPr/>
        </p:nvSpPr>
        <p:spPr bwMode="white">
          <a:xfrm>
            <a:off x="9586666" y="2696832"/>
            <a:ext cx="228571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51470"/>
          <a:stretch/>
        </p:blipFill>
        <p:spPr>
          <a:xfrm>
            <a:off x="1055440" y="1168471"/>
            <a:ext cx="4752528" cy="11219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52941"/>
          <a:stretch/>
        </p:blipFill>
        <p:spPr>
          <a:xfrm>
            <a:off x="6143408" y="1168471"/>
            <a:ext cx="4608512" cy="112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16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2023-12-15T12:30:11Z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