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2" r:id="rId2"/>
    <p:sldId id="331" r:id="rId3"/>
    <p:sldId id="329" r:id="rId4"/>
    <p:sldId id="327" r:id="rId5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7ED67-0BFE-4FC0-B3E0-8F27F320C2C2}" type="datetimeFigureOut">
              <a:rPr lang="zh-CN" altLang="en-US" smtClean="0"/>
              <a:t>2023/12/15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0C13B-69EC-4184-843B-6A1A016F9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931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0C13B-69EC-4184-843B-6A1A016F930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590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19" y="1628800"/>
            <a:ext cx="5904762" cy="11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4571" y="3861048"/>
            <a:ext cx="6142857" cy="7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91E9B-406F-5FC4-519F-6873BA1786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AC8345-59C9-FEA9-B1F6-CBF728D347C8}"/>
              </a:ext>
            </a:extLst>
          </p:cNvPr>
          <p:cNvSpPr/>
          <p:nvPr/>
        </p:nvSpPr>
        <p:spPr bwMode="white">
          <a:xfrm>
            <a:off x="10148571" y="3078506"/>
            <a:ext cx="333333" cy="31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0665FC5-FB8A-923A-4EAE-90E044522F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6222"/>
          <a:stretch/>
        </p:blipFill>
        <p:spPr>
          <a:xfrm>
            <a:off x="720000" y="3393052"/>
            <a:ext cx="5808048" cy="3150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/>
          <a:srcRect l="57698"/>
          <a:stretch/>
        </p:blipFill>
        <p:spPr>
          <a:xfrm>
            <a:off x="7031535" y="4149080"/>
            <a:ext cx="3283702" cy="206023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7896200" y="4715827"/>
            <a:ext cx="1944216" cy="657389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824192" y="4715827"/>
            <a:ext cx="1944216" cy="74674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933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EEC3B-FDB5-BCA8-FB1C-2F8715D491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56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816" y="1772816"/>
            <a:ext cx="9213766" cy="265150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970699" y="2767019"/>
            <a:ext cx="1421445" cy="123804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392144" y="2721431"/>
            <a:ext cx="2880320" cy="1427903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970698" y="2721431"/>
            <a:ext cx="2933614" cy="130036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8904312" y="2718670"/>
            <a:ext cx="1140688" cy="130312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60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B39962-6E0C-91C9-D000-C31518AA91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346A3D-EE82-EFF4-7FC9-5044845796D6}"/>
              </a:ext>
            </a:extLst>
          </p:cNvPr>
          <p:cNvSpPr/>
          <p:nvPr/>
        </p:nvSpPr>
        <p:spPr bwMode="white">
          <a:xfrm>
            <a:off x="2586666" y="1334589"/>
            <a:ext cx="228571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797079-19DF-39F7-A88D-8C9D92C2209C}"/>
              </a:ext>
            </a:extLst>
          </p:cNvPr>
          <p:cNvSpPr/>
          <p:nvPr/>
        </p:nvSpPr>
        <p:spPr bwMode="white">
          <a:xfrm>
            <a:off x="4958095" y="1334589"/>
            <a:ext cx="228571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AF9CD2-EE7E-2D2A-3683-545738C8666E}"/>
              </a:ext>
            </a:extLst>
          </p:cNvPr>
          <p:cNvSpPr/>
          <p:nvPr/>
        </p:nvSpPr>
        <p:spPr bwMode="white">
          <a:xfrm>
            <a:off x="7339047" y="1334589"/>
            <a:ext cx="228572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72A908-DCBB-F629-5AEC-9FE37F8076A5}"/>
              </a:ext>
            </a:extLst>
          </p:cNvPr>
          <p:cNvSpPr/>
          <p:nvPr/>
        </p:nvSpPr>
        <p:spPr bwMode="white">
          <a:xfrm>
            <a:off x="9567619" y="1334589"/>
            <a:ext cx="371428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11C70C-6A5B-528F-C65C-F3265D352619}"/>
              </a:ext>
            </a:extLst>
          </p:cNvPr>
          <p:cNvSpPr/>
          <p:nvPr/>
        </p:nvSpPr>
        <p:spPr bwMode="white">
          <a:xfrm>
            <a:off x="2586666" y="1983435"/>
            <a:ext cx="219047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087FFF-4F28-C04D-BD1B-D30EBFF0FE3A}"/>
              </a:ext>
            </a:extLst>
          </p:cNvPr>
          <p:cNvSpPr/>
          <p:nvPr/>
        </p:nvSpPr>
        <p:spPr bwMode="white">
          <a:xfrm>
            <a:off x="4815238" y="1983435"/>
            <a:ext cx="371428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9828F9-A3D1-0905-167E-6FA740C0A9D4}"/>
              </a:ext>
            </a:extLst>
          </p:cNvPr>
          <p:cNvSpPr/>
          <p:nvPr/>
        </p:nvSpPr>
        <p:spPr bwMode="white">
          <a:xfrm>
            <a:off x="7339047" y="1983435"/>
            <a:ext cx="228572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63484D-718D-BFBA-F84F-C1CF0F91104F}"/>
              </a:ext>
            </a:extLst>
          </p:cNvPr>
          <p:cNvSpPr/>
          <p:nvPr/>
        </p:nvSpPr>
        <p:spPr bwMode="white">
          <a:xfrm>
            <a:off x="9710476" y="1983435"/>
            <a:ext cx="228572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914AF016-600E-0BAE-0855-9413C2833D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94111"/>
            <a:ext cx="10800000" cy="67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3466935"/>
            <a:ext cx="10229120" cy="2704046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6240016" y="4042999"/>
            <a:ext cx="1584176" cy="100811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6240016" y="4115007"/>
            <a:ext cx="1656184" cy="10801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336360" y="4052143"/>
            <a:ext cx="1584176" cy="100811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9408368" y="4115007"/>
            <a:ext cx="1516152" cy="100811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857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2023-12-15T13:07:14Z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