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381" y="3090905"/>
            <a:ext cx="6295238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C5389-1931-F8A1-6513-DA44974EB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97946-49C7-B54F-5011-395518DA850C}"/>
              </a:ext>
            </a:extLst>
          </p:cNvPr>
          <p:cNvSpPr/>
          <p:nvPr/>
        </p:nvSpPr>
        <p:spPr bwMode="white">
          <a:xfrm>
            <a:off x="2367619" y="2776760"/>
            <a:ext cx="219047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C8A853-26E3-D133-9BC3-C93E64C4C3B2}"/>
              </a:ext>
            </a:extLst>
          </p:cNvPr>
          <p:cNvSpPr/>
          <p:nvPr/>
        </p:nvSpPr>
        <p:spPr bwMode="white">
          <a:xfrm>
            <a:off x="6929523" y="2776760"/>
            <a:ext cx="219047" cy="2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9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70970-E248-BD73-D329-31404A2BC6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CB5F2-359D-9FF4-B9D7-C849E34CE1A0}"/>
              </a:ext>
            </a:extLst>
          </p:cNvPr>
          <p:cNvSpPr/>
          <p:nvPr/>
        </p:nvSpPr>
        <p:spPr bwMode="white">
          <a:xfrm>
            <a:off x="1529523" y="3224793"/>
            <a:ext cx="2133333" cy="27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F1AB76-FAEB-E291-F791-5CEC89BB43AA}"/>
              </a:ext>
            </a:extLst>
          </p:cNvPr>
          <p:cNvSpPr/>
          <p:nvPr/>
        </p:nvSpPr>
        <p:spPr bwMode="white">
          <a:xfrm>
            <a:off x="7129523" y="3224793"/>
            <a:ext cx="2133333" cy="27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7CA19-2434-AB3F-0532-BB8B87191E44}"/>
              </a:ext>
            </a:extLst>
          </p:cNvPr>
          <p:cNvSpPr/>
          <p:nvPr/>
        </p:nvSpPr>
        <p:spPr bwMode="white">
          <a:xfrm>
            <a:off x="1548571" y="3826174"/>
            <a:ext cx="3780952" cy="29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D81ED-CAD1-5FFD-0968-945CAE2275D5}"/>
              </a:ext>
            </a:extLst>
          </p:cNvPr>
          <p:cNvSpPr/>
          <p:nvPr/>
        </p:nvSpPr>
        <p:spPr bwMode="white">
          <a:xfrm>
            <a:off x="7139047" y="3826174"/>
            <a:ext cx="2580952" cy="2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E71C2-9C31-41F3-2195-849C9E8D1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E5B75-22A9-3C54-CF0A-A49F5C64CB87}"/>
              </a:ext>
            </a:extLst>
          </p:cNvPr>
          <p:cNvSpPr/>
          <p:nvPr/>
        </p:nvSpPr>
        <p:spPr bwMode="white">
          <a:xfrm>
            <a:off x="1034285" y="1743734"/>
            <a:ext cx="4838095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60DB6-E92B-6FF9-6A6D-A2CDEED9DB0D}"/>
              </a:ext>
            </a:extLst>
          </p:cNvPr>
          <p:cNvSpPr/>
          <p:nvPr/>
        </p:nvSpPr>
        <p:spPr bwMode="white">
          <a:xfrm>
            <a:off x="1024761" y="2353500"/>
            <a:ext cx="2133333" cy="2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504E7C-D203-C562-062C-612BDEC575E5}"/>
              </a:ext>
            </a:extLst>
          </p:cNvPr>
          <p:cNvSpPr/>
          <p:nvPr/>
        </p:nvSpPr>
        <p:spPr bwMode="white">
          <a:xfrm>
            <a:off x="1043809" y="2963265"/>
            <a:ext cx="3171428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25488-BA84-A1E4-5C73-CD7D60B317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A33E7-B9F6-80CC-7AB8-4474AF57A297}"/>
              </a:ext>
            </a:extLst>
          </p:cNvPr>
          <p:cNvSpPr/>
          <p:nvPr/>
        </p:nvSpPr>
        <p:spPr bwMode="white">
          <a:xfrm>
            <a:off x="5758095" y="2679165"/>
            <a:ext cx="2133333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F8F6C-10DD-BEB6-2B76-EFA653C12D18}"/>
              </a:ext>
            </a:extLst>
          </p:cNvPr>
          <p:cNvSpPr/>
          <p:nvPr/>
        </p:nvSpPr>
        <p:spPr bwMode="white">
          <a:xfrm>
            <a:off x="1548571" y="4853654"/>
            <a:ext cx="2419047" cy="2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5F8F6C-10DD-BEB6-2B76-EFA653C12D18}"/>
              </a:ext>
            </a:extLst>
          </p:cNvPr>
          <p:cNvSpPr/>
          <p:nvPr/>
        </p:nvSpPr>
        <p:spPr bwMode="white">
          <a:xfrm>
            <a:off x="3431704" y="1412777"/>
            <a:ext cx="295232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A693B-E014-4D2E-7354-AC3659A00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D4931A-2DAB-395D-1F45-1C623B053F16}"/>
              </a:ext>
            </a:extLst>
          </p:cNvPr>
          <p:cNvSpPr/>
          <p:nvPr/>
        </p:nvSpPr>
        <p:spPr bwMode="white">
          <a:xfrm>
            <a:off x="5577142" y="2649697"/>
            <a:ext cx="409523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DC7A2-50EE-EFD7-0495-84CA2472C8E3}"/>
              </a:ext>
            </a:extLst>
          </p:cNvPr>
          <p:cNvSpPr/>
          <p:nvPr/>
        </p:nvSpPr>
        <p:spPr bwMode="white">
          <a:xfrm>
            <a:off x="8472380" y="2649697"/>
            <a:ext cx="390476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5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2023-12-16T12:17:14Z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