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666" y="3095666"/>
            <a:ext cx="4866667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2C1E1-B410-79C9-BD37-7274DDF6DF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29F71C-25C2-89ED-CF36-49451E522E05}"/>
              </a:ext>
            </a:extLst>
          </p:cNvPr>
          <p:cNvSpPr/>
          <p:nvPr/>
        </p:nvSpPr>
        <p:spPr bwMode="white">
          <a:xfrm>
            <a:off x="5548571" y="2003021"/>
            <a:ext cx="228571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415DB3-5283-6DD0-115F-380D51813362}"/>
              </a:ext>
            </a:extLst>
          </p:cNvPr>
          <p:cNvSpPr/>
          <p:nvPr/>
        </p:nvSpPr>
        <p:spPr bwMode="white">
          <a:xfrm>
            <a:off x="6139047" y="2003021"/>
            <a:ext cx="219047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E7335D-57FB-4A4B-AC74-385C10618C61}"/>
              </a:ext>
            </a:extLst>
          </p:cNvPr>
          <p:cNvSpPr/>
          <p:nvPr/>
        </p:nvSpPr>
        <p:spPr bwMode="white">
          <a:xfrm>
            <a:off x="10415238" y="2003021"/>
            <a:ext cx="228571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CD9252-E49B-9396-A28E-B9EA697D391B}"/>
              </a:ext>
            </a:extLst>
          </p:cNvPr>
          <p:cNvSpPr/>
          <p:nvPr/>
        </p:nvSpPr>
        <p:spPr bwMode="white">
          <a:xfrm>
            <a:off x="11005714" y="2003021"/>
            <a:ext cx="228572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73FF9D-BEA1-7A19-F413-4537A9875712}"/>
              </a:ext>
            </a:extLst>
          </p:cNvPr>
          <p:cNvSpPr/>
          <p:nvPr/>
        </p:nvSpPr>
        <p:spPr bwMode="white">
          <a:xfrm>
            <a:off x="5539047" y="2508985"/>
            <a:ext cx="247619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5B1A58-DB9D-5AEC-0E7B-ADEFAE639EF7}"/>
              </a:ext>
            </a:extLst>
          </p:cNvPr>
          <p:cNvSpPr/>
          <p:nvPr/>
        </p:nvSpPr>
        <p:spPr bwMode="white">
          <a:xfrm>
            <a:off x="6148571" y="2508985"/>
            <a:ext cx="219047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DCD631-8FBB-B900-1CB7-68A7D394A091}"/>
              </a:ext>
            </a:extLst>
          </p:cNvPr>
          <p:cNvSpPr/>
          <p:nvPr/>
        </p:nvSpPr>
        <p:spPr bwMode="white">
          <a:xfrm>
            <a:off x="10415238" y="2508985"/>
            <a:ext cx="219047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157627-3249-76D6-09B3-8D8CD4F46CC5}"/>
              </a:ext>
            </a:extLst>
          </p:cNvPr>
          <p:cNvSpPr/>
          <p:nvPr/>
        </p:nvSpPr>
        <p:spPr bwMode="white">
          <a:xfrm>
            <a:off x="11005714" y="2508985"/>
            <a:ext cx="228572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7EE620-4F69-62AE-0469-944E5A7821A9}"/>
              </a:ext>
            </a:extLst>
          </p:cNvPr>
          <p:cNvSpPr/>
          <p:nvPr/>
        </p:nvSpPr>
        <p:spPr bwMode="white">
          <a:xfrm>
            <a:off x="5567619" y="3062681"/>
            <a:ext cx="161904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28A798-CC2B-23F7-2483-7A05FE164BB3}"/>
              </a:ext>
            </a:extLst>
          </p:cNvPr>
          <p:cNvSpPr/>
          <p:nvPr/>
        </p:nvSpPr>
        <p:spPr bwMode="white">
          <a:xfrm>
            <a:off x="6148571" y="3062681"/>
            <a:ext cx="219047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A5889B-2EC0-9295-FAB3-D2A16CF857D5}"/>
              </a:ext>
            </a:extLst>
          </p:cNvPr>
          <p:cNvSpPr/>
          <p:nvPr/>
        </p:nvSpPr>
        <p:spPr bwMode="white">
          <a:xfrm>
            <a:off x="10405714" y="3062681"/>
            <a:ext cx="247619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202A78-0A4F-0411-3B09-986B9A5D077F}"/>
              </a:ext>
            </a:extLst>
          </p:cNvPr>
          <p:cNvSpPr/>
          <p:nvPr/>
        </p:nvSpPr>
        <p:spPr bwMode="white">
          <a:xfrm>
            <a:off x="11005714" y="3062681"/>
            <a:ext cx="219047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21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445DB-6994-BE7D-3D0F-F1C880B2A6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1B601B-E070-0591-CEE0-1BF91F46D866}"/>
              </a:ext>
            </a:extLst>
          </p:cNvPr>
          <p:cNvSpPr/>
          <p:nvPr/>
        </p:nvSpPr>
        <p:spPr bwMode="white">
          <a:xfrm>
            <a:off x="2548571" y="1886892"/>
            <a:ext cx="400000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B6225E-9EA7-821F-7889-D93828678110}"/>
              </a:ext>
            </a:extLst>
          </p:cNvPr>
          <p:cNvSpPr/>
          <p:nvPr/>
        </p:nvSpPr>
        <p:spPr bwMode="white">
          <a:xfrm>
            <a:off x="5091428" y="1886892"/>
            <a:ext cx="400000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059FCB-0314-7A90-0517-EE67D98060F7}"/>
              </a:ext>
            </a:extLst>
          </p:cNvPr>
          <p:cNvSpPr/>
          <p:nvPr/>
        </p:nvSpPr>
        <p:spPr bwMode="white">
          <a:xfrm>
            <a:off x="7634285" y="1886892"/>
            <a:ext cx="390476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C70323-07EA-5DE8-98F2-8C775AECF1AA}"/>
              </a:ext>
            </a:extLst>
          </p:cNvPr>
          <p:cNvSpPr/>
          <p:nvPr/>
        </p:nvSpPr>
        <p:spPr bwMode="white">
          <a:xfrm>
            <a:off x="10177142" y="1886892"/>
            <a:ext cx="352380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2A479D-C2FA-9FE3-4589-3AABC58F52F0}"/>
              </a:ext>
            </a:extLst>
          </p:cNvPr>
          <p:cNvSpPr/>
          <p:nvPr/>
        </p:nvSpPr>
        <p:spPr bwMode="white">
          <a:xfrm>
            <a:off x="1203732" y="2649302"/>
            <a:ext cx="1697218" cy="121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D0B52A-205B-B217-D7DA-1F8CE6920E42}"/>
              </a:ext>
            </a:extLst>
          </p:cNvPr>
          <p:cNvSpPr/>
          <p:nvPr/>
        </p:nvSpPr>
        <p:spPr bwMode="white">
          <a:xfrm>
            <a:off x="3722299" y="2649302"/>
            <a:ext cx="1767938" cy="121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D92759-B48C-D212-1A24-70BB248A23AC}"/>
              </a:ext>
            </a:extLst>
          </p:cNvPr>
          <p:cNvSpPr/>
          <p:nvPr/>
        </p:nvSpPr>
        <p:spPr bwMode="white">
          <a:xfrm>
            <a:off x="6289446" y="2649302"/>
            <a:ext cx="1697218" cy="121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C88A09C-C352-F3E6-6F44-985909E92415}"/>
              </a:ext>
            </a:extLst>
          </p:cNvPr>
          <p:cNvSpPr/>
          <p:nvPr/>
        </p:nvSpPr>
        <p:spPr bwMode="white">
          <a:xfrm>
            <a:off x="8832304" y="2649302"/>
            <a:ext cx="1697218" cy="121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24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EE60A-268F-0D6F-1D8D-0404400DFD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25C7B0-506F-96B7-0476-81105B7BB4C1}"/>
              </a:ext>
            </a:extLst>
          </p:cNvPr>
          <p:cNvSpPr/>
          <p:nvPr/>
        </p:nvSpPr>
        <p:spPr bwMode="white">
          <a:xfrm>
            <a:off x="3158095" y="2116531"/>
            <a:ext cx="1137705" cy="174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1925A1-0F3A-4744-5EE6-F2AB837D05BA}"/>
              </a:ext>
            </a:extLst>
          </p:cNvPr>
          <p:cNvSpPr/>
          <p:nvPr/>
        </p:nvSpPr>
        <p:spPr bwMode="white">
          <a:xfrm>
            <a:off x="6577142" y="2068842"/>
            <a:ext cx="1103034" cy="179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79B057-CDE8-4C14-A854-28B5BD3DCC1B}"/>
              </a:ext>
            </a:extLst>
          </p:cNvPr>
          <p:cNvSpPr/>
          <p:nvPr/>
        </p:nvSpPr>
        <p:spPr bwMode="white">
          <a:xfrm>
            <a:off x="9834285" y="2068842"/>
            <a:ext cx="1230267" cy="179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10904B-58B0-5E47-A869-35988EFDEB45}"/>
              </a:ext>
            </a:extLst>
          </p:cNvPr>
          <p:cNvSpPr/>
          <p:nvPr/>
        </p:nvSpPr>
        <p:spPr bwMode="white">
          <a:xfrm>
            <a:off x="2139047" y="3337364"/>
            <a:ext cx="238095" cy="1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52A0D6-DDAA-401E-CE1C-8AB85905F518}"/>
              </a:ext>
            </a:extLst>
          </p:cNvPr>
          <p:cNvSpPr/>
          <p:nvPr/>
        </p:nvSpPr>
        <p:spPr bwMode="white">
          <a:xfrm>
            <a:off x="5453333" y="3337364"/>
            <a:ext cx="228571" cy="1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416968F-AB25-F7FF-B3FB-B66564F989ED}"/>
              </a:ext>
            </a:extLst>
          </p:cNvPr>
          <p:cNvSpPr/>
          <p:nvPr/>
        </p:nvSpPr>
        <p:spPr bwMode="white">
          <a:xfrm>
            <a:off x="8862857" y="3337364"/>
            <a:ext cx="228571" cy="1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66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4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75F92-4734-9EA5-61B4-CC1A31B59C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66D4C5-4436-D4E2-71F6-BE9579E02CBF}"/>
              </a:ext>
            </a:extLst>
          </p:cNvPr>
          <p:cNvSpPr/>
          <p:nvPr/>
        </p:nvSpPr>
        <p:spPr bwMode="white">
          <a:xfrm>
            <a:off x="1167619" y="1916759"/>
            <a:ext cx="2142857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A1AAF9-26BA-E7CF-B5FE-F63B58522A45}"/>
              </a:ext>
            </a:extLst>
          </p:cNvPr>
          <p:cNvSpPr/>
          <p:nvPr/>
        </p:nvSpPr>
        <p:spPr bwMode="white">
          <a:xfrm>
            <a:off x="1186666" y="2575228"/>
            <a:ext cx="3780952" cy="2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61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0A260-E5AC-37BC-03B9-85781E2A0C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272C1B-8928-02BC-7F05-A4618CAE5EF4}"/>
              </a:ext>
            </a:extLst>
          </p:cNvPr>
          <p:cNvSpPr/>
          <p:nvPr/>
        </p:nvSpPr>
        <p:spPr bwMode="white">
          <a:xfrm>
            <a:off x="5758095" y="2260148"/>
            <a:ext cx="2133333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79350D-7645-082F-2EC9-0A236B9A5453}"/>
              </a:ext>
            </a:extLst>
          </p:cNvPr>
          <p:cNvSpPr/>
          <p:nvPr/>
        </p:nvSpPr>
        <p:spPr bwMode="white">
          <a:xfrm>
            <a:off x="5767619" y="2918535"/>
            <a:ext cx="2876190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15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2023-12-15T14:41:18Z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