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571" y="3062333"/>
            <a:ext cx="5142857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459E8-5756-6FFE-015B-04AD73244D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779CBC-E750-73B3-509D-DC82E6D9292A}"/>
              </a:ext>
            </a:extLst>
          </p:cNvPr>
          <p:cNvSpPr/>
          <p:nvPr/>
        </p:nvSpPr>
        <p:spPr bwMode="white">
          <a:xfrm>
            <a:off x="2539047" y="1754812"/>
            <a:ext cx="400000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BC206-7116-5B24-CE93-5A0D345ADDC8}"/>
              </a:ext>
            </a:extLst>
          </p:cNvPr>
          <p:cNvSpPr/>
          <p:nvPr/>
        </p:nvSpPr>
        <p:spPr bwMode="white">
          <a:xfrm>
            <a:off x="4948571" y="1754812"/>
            <a:ext cx="371428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4792DE-91D1-F9EE-5DD6-F1C80AC64A94}"/>
              </a:ext>
            </a:extLst>
          </p:cNvPr>
          <p:cNvSpPr/>
          <p:nvPr/>
        </p:nvSpPr>
        <p:spPr bwMode="white">
          <a:xfrm>
            <a:off x="7300952" y="1754812"/>
            <a:ext cx="400000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4F16A5-D30D-30F3-D119-82DB6558F18C}"/>
              </a:ext>
            </a:extLst>
          </p:cNvPr>
          <p:cNvSpPr/>
          <p:nvPr/>
        </p:nvSpPr>
        <p:spPr bwMode="white">
          <a:xfrm>
            <a:off x="9662857" y="1754812"/>
            <a:ext cx="400000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B2A368-B283-2D62-F386-81D2AAAD72CF}"/>
              </a:ext>
            </a:extLst>
          </p:cNvPr>
          <p:cNvSpPr/>
          <p:nvPr/>
        </p:nvSpPr>
        <p:spPr bwMode="white">
          <a:xfrm>
            <a:off x="1060422" y="2276872"/>
            <a:ext cx="172819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363922-5C01-6E36-877F-F20C6FABB9D1}"/>
              </a:ext>
            </a:extLst>
          </p:cNvPr>
          <p:cNvSpPr/>
          <p:nvPr/>
        </p:nvSpPr>
        <p:spPr bwMode="white">
          <a:xfrm>
            <a:off x="3431851" y="2276872"/>
            <a:ext cx="172819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FF39AE-3885-2889-4A89-BA2D09290E3E}"/>
              </a:ext>
            </a:extLst>
          </p:cNvPr>
          <p:cNvSpPr/>
          <p:nvPr/>
        </p:nvSpPr>
        <p:spPr bwMode="white">
          <a:xfrm>
            <a:off x="5812803" y="2276872"/>
            <a:ext cx="172819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9AE1553-2A9D-E532-365B-6833219325F8}"/>
              </a:ext>
            </a:extLst>
          </p:cNvPr>
          <p:cNvSpPr/>
          <p:nvPr/>
        </p:nvSpPr>
        <p:spPr bwMode="white">
          <a:xfrm>
            <a:off x="8184232" y="2276872"/>
            <a:ext cx="172819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9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B3FEB-523F-C8FA-02E2-B96A2DE3E0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16832"/>
            <a:ext cx="9649072" cy="230727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03512" y="2420888"/>
            <a:ext cx="1872208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31704" y="2420888"/>
            <a:ext cx="2448272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08920" y="2395752"/>
            <a:ext cx="3019328" cy="103324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791744" y="2420888"/>
            <a:ext cx="3096344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405264" y="2420888"/>
            <a:ext cx="247020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496962" y="2420888"/>
            <a:ext cx="1919518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44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84B82-0C5C-8EFB-64CF-47BE6C4FF2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A7178B-D8E4-7EDB-1C14-9B7421B50E10}"/>
              </a:ext>
            </a:extLst>
          </p:cNvPr>
          <p:cNvSpPr/>
          <p:nvPr/>
        </p:nvSpPr>
        <p:spPr bwMode="white">
          <a:xfrm>
            <a:off x="1186666" y="1858448"/>
            <a:ext cx="2133333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156A56-B8D9-5786-221A-D9C2CF647FD1}"/>
              </a:ext>
            </a:extLst>
          </p:cNvPr>
          <p:cNvSpPr/>
          <p:nvPr/>
        </p:nvSpPr>
        <p:spPr bwMode="white">
          <a:xfrm>
            <a:off x="1196190" y="2449414"/>
            <a:ext cx="2580952" cy="2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B73973D-452B-1F34-A307-8E04601BFF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1037"/>
            <a:ext cx="10800000" cy="260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A1BE22-46B3-DB1D-1D9F-48F36228BDEA}"/>
              </a:ext>
            </a:extLst>
          </p:cNvPr>
          <p:cNvSpPr/>
          <p:nvPr/>
        </p:nvSpPr>
        <p:spPr bwMode="white">
          <a:xfrm>
            <a:off x="1167619" y="3931456"/>
            <a:ext cx="2142857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EF1D21-C683-B7CC-3C53-50F05D6738C5}"/>
              </a:ext>
            </a:extLst>
          </p:cNvPr>
          <p:cNvSpPr/>
          <p:nvPr/>
        </p:nvSpPr>
        <p:spPr bwMode="white">
          <a:xfrm>
            <a:off x="1186666" y="4522586"/>
            <a:ext cx="3476190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6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5FF8A-868B-78A3-16E5-67A313AA70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98DDD-FD4A-4D02-2880-6C248C396E29}"/>
              </a:ext>
            </a:extLst>
          </p:cNvPr>
          <p:cNvSpPr/>
          <p:nvPr/>
        </p:nvSpPr>
        <p:spPr bwMode="white">
          <a:xfrm>
            <a:off x="9072380" y="2145646"/>
            <a:ext cx="228572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63ACD-A0A7-7542-6DB9-B2F1ACE25A1A}"/>
              </a:ext>
            </a:extLst>
          </p:cNvPr>
          <p:cNvSpPr/>
          <p:nvPr/>
        </p:nvSpPr>
        <p:spPr bwMode="white">
          <a:xfrm>
            <a:off x="10786666" y="2145646"/>
            <a:ext cx="2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79DD92-A6CD-DBD1-D944-C1CEF0591B5C}"/>
              </a:ext>
            </a:extLst>
          </p:cNvPr>
          <p:cNvSpPr/>
          <p:nvPr/>
        </p:nvSpPr>
        <p:spPr bwMode="white">
          <a:xfrm>
            <a:off x="9158095" y="2985328"/>
            <a:ext cx="161904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3B5C95-C968-378C-DEF0-296429921303}"/>
              </a:ext>
            </a:extLst>
          </p:cNvPr>
          <p:cNvSpPr/>
          <p:nvPr/>
        </p:nvSpPr>
        <p:spPr bwMode="white">
          <a:xfrm>
            <a:off x="10748571" y="2975786"/>
            <a:ext cx="24761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3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