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43" y="3086143"/>
            <a:ext cx="5485714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FBA00-D73A-C473-375F-4A36C5213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D9ED3-E860-C29A-94A9-F5FD25473FD7}"/>
              </a:ext>
            </a:extLst>
          </p:cNvPr>
          <p:cNvSpPr/>
          <p:nvPr/>
        </p:nvSpPr>
        <p:spPr bwMode="white">
          <a:xfrm>
            <a:off x="2120000" y="1906031"/>
            <a:ext cx="228571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7B8B6B-CEC7-89B7-3495-530892167496}"/>
              </a:ext>
            </a:extLst>
          </p:cNvPr>
          <p:cNvSpPr/>
          <p:nvPr/>
        </p:nvSpPr>
        <p:spPr bwMode="white">
          <a:xfrm>
            <a:off x="2796190" y="1906031"/>
            <a:ext cx="228571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1E14FC-D6F0-9E8A-BAF8-737AC4896244}"/>
              </a:ext>
            </a:extLst>
          </p:cNvPr>
          <p:cNvSpPr/>
          <p:nvPr/>
        </p:nvSpPr>
        <p:spPr bwMode="white">
          <a:xfrm>
            <a:off x="5110476" y="1896500"/>
            <a:ext cx="352380" cy="2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F5714-DFEA-1CF9-D009-2A4E90C9ED53}"/>
              </a:ext>
            </a:extLst>
          </p:cNvPr>
          <p:cNvSpPr/>
          <p:nvPr/>
        </p:nvSpPr>
        <p:spPr bwMode="white">
          <a:xfrm>
            <a:off x="9500952" y="1877438"/>
            <a:ext cx="390476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621AC-E2A1-FAB3-B06E-FDD7E287C7EF}"/>
              </a:ext>
            </a:extLst>
          </p:cNvPr>
          <p:cNvSpPr/>
          <p:nvPr/>
        </p:nvSpPr>
        <p:spPr bwMode="white">
          <a:xfrm>
            <a:off x="10186666" y="1877438"/>
            <a:ext cx="380952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541DD2-2ABF-B7CA-EE10-465C067060FE}"/>
              </a:ext>
            </a:extLst>
          </p:cNvPr>
          <p:cNvSpPr/>
          <p:nvPr/>
        </p:nvSpPr>
        <p:spPr bwMode="white">
          <a:xfrm>
            <a:off x="1443809" y="2592258"/>
            <a:ext cx="219047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822828-C88B-FF58-E27A-BF7AA4C8A7A2}"/>
              </a:ext>
            </a:extLst>
          </p:cNvPr>
          <p:cNvSpPr/>
          <p:nvPr/>
        </p:nvSpPr>
        <p:spPr bwMode="white">
          <a:xfrm>
            <a:off x="2796190" y="2592258"/>
            <a:ext cx="228571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6BBDAE-C2E7-2982-D477-DE51E298F6FF}"/>
              </a:ext>
            </a:extLst>
          </p:cNvPr>
          <p:cNvSpPr/>
          <p:nvPr/>
        </p:nvSpPr>
        <p:spPr bwMode="white">
          <a:xfrm>
            <a:off x="5100952" y="2582728"/>
            <a:ext cx="371428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5CF059-2F97-F108-72A2-CC5361E7B3E1}"/>
              </a:ext>
            </a:extLst>
          </p:cNvPr>
          <p:cNvSpPr/>
          <p:nvPr/>
        </p:nvSpPr>
        <p:spPr bwMode="white">
          <a:xfrm>
            <a:off x="6472380" y="2582728"/>
            <a:ext cx="342857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F011AB-0558-8543-F4E0-7233894361FD}"/>
              </a:ext>
            </a:extLst>
          </p:cNvPr>
          <p:cNvSpPr/>
          <p:nvPr/>
        </p:nvSpPr>
        <p:spPr bwMode="white">
          <a:xfrm>
            <a:off x="8824761" y="2554135"/>
            <a:ext cx="390477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950704-2442-BA39-0B99-0D52A7EE8A2D}"/>
              </a:ext>
            </a:extLst>
          </p:cNvPr>
          <p:cNvSpPr/>
          <p:nvPr/>
        </p:nvSpPr>
        <p:spPr bwMode="white">
          <a:xfrm>
            <a:off x="10186666" y="2554135"/>
            <a:ext cx="380952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AF8B7A-69C8-839B-EDB4-2C2766703C53}"/>
              </a:ext>
            </a:extLst>
          </p:cNvPr>
          <p:cNvSpPr/>
          <p:nvPr/>
        </p:nvSpPr>
        <p:spPr bwMode="white">
          <a:xfrm>
            <a:off x="2120000" y="3268955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86168F-1215-3A6B-31BD-B49B9F606C6B}"/>
              </a:ext>
            </a:extLst>
          </p:cNvPr>
          <p:cNvSpPr/>
          <p:nvPr/>
        </p:nvSpPr>
        <p:spPr bwMode="white">
          <a:xfrm>
            <a:off x="5110476" y="3259424"/>
            <a:ext cx="352380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C80A5E-F23B-3BDD-3766-C93DF8EF62F5}"/>
              </a:ext>
            </a:extLst>
          </p:cNvPr>
          <p:cNvSpPr/>
          <p:nvPr/>
        </p:nvSpPr>
        <p:spPr bwMode="white">
          <a:xfrm>
            <a:off x="5777142" y="3268955"/>
            <a:ext cx="38095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42CE74-F9AB-953C-1665-C52BF1920EAE}"/>
              </a:ext>
            </a:extLst>
          </p:cNvPr>
          <p:cNvSpPr/>
          <p:nvPr/>
        </p:nvSpPr>
        <p:spPr bwMode="white">
          <a:xfrm>
            <a:off x="8824761" y="3240362"/>
            <a:ext cx="390477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19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AFF62-7460-787A-76F5-F49E761C1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7623344" cy="44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3D6E66-795E-F66C-DACA-041995D78A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7149"/>
          <a:stretch/>
        </p:blipFill>
        <p:spPr>
          <a:xfrm>
            <a:off x="8328248" y="1556792"/>
            <a:ext cx="2973434" cy="315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9984432" y="1700808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10647947" y="1700808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10656105" y="2398146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8544272" y="3152339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9207787" y="3152339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9931653" y="3106129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361276-FADC-8B60-CE86-B4453AB917B7}"/>
              </a:ext>
            </a:extLst>
          </p:cNvPr>
          <p:cNvSpPr/>
          <p:nvPr/>
        </p:nvSpPr>
        <p:spPr bwMode="white">
          <a:xfrm>
            <a:off x="9207787" y="3861048"/>
            <a:ext cx="426330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1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DDD70-8BAD-2D51-8D1A-AC689069F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13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88A29-4223-E0C2-CC48-C859E7C678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3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CF21D7-DBA1-A7DA-D3CD-671533221827}"/>
              </a:ext>
            </a:extLst>
          </p:cNvPr>
          <p:cNvSpPr/>
          <p:nvPr/>
        </p:nvSpPr>
        <p:spPr bwMode="white">
          <a:xfrm>
            <a:off x="6240016" y="2483848"/>
            <a:ext cx="347940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CF21D7-DBA1-A7DA-D3CD-671533221827}"/>
              </a:ext>
            </a:extLst>
          </p:cNvPr>
          <p:cNvSpPr/>
          <p:nvPr/>
        </p:nvSpPr>
        <p:spPr bwMode="white">
          <a:xfrm>
            <a:off x="6240015" y="4149080"/>
            <a:ext cx="347940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23FEC-CAB9-1015-CEC1-83CA59E18B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0662" y="1023272"/>
            <a:ext cx="5723074" cy="533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7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2023-12-16T11:26:13Z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