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666" y="1988840"/>
            <a:ext cx="6666667" cy="11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381" y="4077072"/>
            <a:ext cx="4895238" cy="7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B254EA-6DC9-1414-6B78-DE4ECD1B26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9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60D6CE-C4B8-6C6A-F6A4-7C9F7DD569FF}"/>
              </a:ext>
            </a:extLst>
          </p:cNvPr>
          <p:cNvSpPr/>
          <p:nvPr/>
        </p:nvSpPr>
        <p:spPr bwMode="white">
          <a:xfrm>
            <a:off x="3120000" y="4278009"/>
            <a:ext cx="383712" cy="2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945D8E-BA54-6D08-2C2C-0A3AA60AF2F2}"/>
              </a:ext>
            </a:extLst>
          </p:cNvPr>
          <p:cNvSpPr/>
          <p:nvPr/>
        </p:nvSpPr>
        <p:spPr bwMode="white">
          <a:xfrm>
            <a:off x="4215238" y="4278009"/>
            <a:ext cx="238095" cy="2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18FD81-90F2-C099-58C3-4180EDB3640B}"/>
              </a:ext>
            </a:extLst>
          </p:cNvPr>
          <p:cNvSpPr/>
          <p:nvPr/>
        </p:nvSpPr>
        <p:spPr bwMode="white">
          <a:xfrm>
            <a:off x="5091428" y="4278009"/>
            <a:ext cx="238095" cy="2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8645E6-4766-E517-BD6D-E8E1FBB8DF30}"/>
              </a:ext>
            </a:extLst>
          </p:cNvPr>
          <p:cNvSpPr/>
          <p:nvPr/>
        </p:nvSpPr>
        <p:spPr bwMode="white">
          <a:xfrm>
            <a:off x="7862857" y="4278009"/>
            <a:ext cx="393383" cy="2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8A88BF-49C9-8BA6-58E6-BBA2F60191AD}"/>
              </a:ext>
            </a:extLst>
          </p:cNvPr>
          <p:cNvSpPr/>
          <p:nvPr/>
        </p:nvSpPr>
        <p:spPr bwMode="white">
          <a:xfrm>
            <a:off x="8958095" y="4278009"/>
            <a:ext cx="238095" cy="2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7755BC-98BC-E798-9C95-51FD6E3C30E8}"/>
              </a:ext>
            </a:extLst>
          </p:cNvPr>
          <p:cNvSpPr/>
          <p:nvPr/>
        </p:nvSpPr>
        <p:spPr bwMode="white">
          <a:xfrm>
            <a:off x="9843809" y="4278009"/>
            <a:ext cx="228572" cy="2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3160D6CE-C4B8-6C6A-F6A4-7C9F7DD569FF}"/>
              </a:ext>
            </a:extLst>
          </p:cNvPr>
          <p:cNvSpPr/>
          <p:nvPr/>
        </p:nvSpPr>
        <p:spPr bwMode="white">
          <a:xfrm>
            <a:off x="3643809" y="4278008"/>
            <a:ext cx="383712" cy="25723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3160D6CE-C4B8-6C6A-F6A4-7C9F7DD569FF}"/>
              </a:ext>
            </a:extLst>
          </p:cNvPr>
          <p:cNvSpPr/>
          <p:nvPr/>
        </p:nvSpPr>
        <p:spPr bwMode="white">
          <a:xfrm>
            <a:off x="8364609" y="4278007"/>
            <a:ext cx="383712" cy="25723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E23C1F-3367-B30C-169E-67DBC966E6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0234B5-2048-400A-D166-B9BC7B43F87E}"/>
              </a:ext>
            </a:extLst>
          </p:cNvPr>
          <p:cNvSpPr/>
          <p:nvPr/>
        </p:nvSpPr>
        <p:spPr bwMode="white">
          <a:xfrm>
            <a:off x="3700952" y="3587529"/>
            <a:ext cx="228571" cy="25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4952BA-B480-4C94-161D-AE8649F25613}"/>
              </a:ext>
            </a:extLst>
          </p:cNvPr>
          <p:cNvSpPr/>
          <p:nvPr/>
        </p:nvSpPr>
        <p:spPr bwMode="white">
          <a:xfrm>
            <a:off x="9367619" y="3597075"/>
            <a:ext cx="247619" cy="25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962274"/>
            <a:ext cx="3168352" cy="12840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1962274"/>
            <a:ext cx="3245706" cy="117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40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A4F9E6-5837-C025-1374-78143F563B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7355FE-6A1A-0052-592B-EE9CD9ED2824}"/>
              </a:ext>
            </a:extLst>
          </p:cNvPr>
          <p:cNvSpPr/>
          <p:nvPr/>
        </p:nvSpPr>
        <p:spPr bwMode="white">
          <a:xfrm>
            <a:off x="9681904" y="1468117"/>
            <a:ext cx="390477" cy="26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456CD1-C626-4AF2-0B8B-E42F4D128A61}"/>
              </a:ext>
            </a:extLst>
          </p:cNvPr>
          <p:cNvSpPr/>
          <p:nvPr/>
        </p:nvSpPr>
        <p:spPr bwMode="white">
          <a:xfrm>
            <a:off x="9920000" y="2317240"/>
            <a:ext cx="238095" cy="2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23FC3F-4266-17E8-E0A4-D6AE104A6A86}"/>
              </a:ext>
            </a:extLst>
          </p:cNvPr>
          <p:cNvSpPr/>
          <p:nvPr/>
        </p:nvSpPr>
        <p:spPr bwMode="white">
          <a:xfrm>
            <a:off x="3062857" y="4120435"/>
            <a:ext cx="238095" cy="25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3791B3-E0A0-80D1-DEA3-2FD8A66AA946}"/>
              </a:ext>
            </a:extLst>
          </p:cNvPr>
          <p:cNvSpPr/>
          <p:nvPr/>
        </p:nvSpPr>
        <p:spPr bwMode="white">
          <a:xfrm>
            <a:off x="5577142" y="4120435"/>
            <a:ext cx="238095" cy="26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1938AD-B21A-BD60-8020-256F05ADE1F2}"/>
              </a:ext>
            </a:extLst>
          </p:cNvPr>
          <p:cNvSpPr/>
          <p:nvPr/>
        </p:nvSpPr>
        <p:spPr bwMode="white">
          <a:xfrm>
            <a:off x="8091428" y="4120435"/>
            <a:ext cx="238095" cy="26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22423C-B762-CBD0-A3B9-1312E1C8B685}"/>
              </a:ext>
            </a:extLst>
          </p:cNvPr>
          <p:cNvSpPr/>
          <p:nvPr/>
        </p:nvSpPr>
        <p:spPr bwMode="white">
          <a:xfrm>
            <a:off x="10586666" y="4129976"/>
            <a:ext cx="238095" cy="2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06F361-C365-9240-BC13-D6B1BE026E6D}"/>
              </a:ext>
            </a:extLst>
          </p:cNvPr>
          <p:cNvSpPr/>
          <p:nvPr/>
        </p:nvSpPr>
        <p:spPr bwMode="white">
          <a:xfrm>
            <a:off x="3062857" y="4807366"/>
            <a:ext cx="238095" cy="25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AC2824-AA95-C4A8-728B-A1A7BAA9F68A}"/>
              </a:ext>
            </a:extLst>
          </p:cNvPr>
          <p:cNvSpPr/>
          <p:nvPr/>
        </p:nvSpPr>
        <p:spPr bwMode="white">
          <a:xfrm>
            <a:off x="5577142" y="4807366"/>
            <a:ext cx="247619" cy="25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8391AD-FFD2-D953-92E3-29B47DDF24E8}"/>
              </a:ext>
            </a:extLst>
          </p:cNvPr>
          <p:cNvSpPr/>
          <p:nvPr/>
        </p:nvSpPr>
        <p:spPr bwMode="white">
          <a:xfrm>
            <a:off x="8081904" y="4807366"/>
            <a:ext cx="238095" cy="25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B913AD0-F833-137D-441A-AE5FC458F1BD}"/>
              </a:ext>
            </a:extLst>
          </p:cNvPr>
          <p:cNvSpPr/>
          <p:nvPr/>
        </p:nvSpPr>
        <p:spPr bwMode="white">
          <a:xfrm>
            <a:off x="10596190" y="4807366"/>
            <a:ext cx="238094" cy="25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88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8384EA-7C1A-E6A0-45D8-47E6BBDAD1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552354-7C4E-4559-6D84-152A98D4D716}"/>
              </a:ext>
            </a:extLst>
          </p:cNvPr>
          <p:cNvSpPr/>
          <p:nvPr/>
        </p:nvSpPr>
        <p:spPr bwMode="white">
          <a:xfrm>
            <a:off x="8348571" y="2698788"/>
            <a:ext cx="380952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CFD5B2-FA5C-2E5B-670F-B41288298F8D}"/>
              </a:ext>
            </a:extLst>
          </p:cNvPr>
          <p:cNvSpPr/>
          <p:nvPr/>
        </p:nvSpPr>
        <p:spPr bwMode="white">
          <a:xfrm>
            <a:off x="9281904" y="2698788"/>
            <a:ext cx="238095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AB5D60-3EC9-154A-5372-A7802411C9DC}"/>
              </a:ext>
            </a:extLst>
          </p:cNvPr>
          <p:cNvSpPr/>
          <p:nvPr/>
        </p:nvSpPr>
        <p:spPr bwMode="white">
          <a:xfrm>
            <a:off x="10158095" y="2698788"/>
            <a:ext cx="238094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82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2023-12-15T12:38:10Z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