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29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3090905"/>
            <a:ext cx="6019048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19605-DEE3-D233-0721-28DDB3CA2D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00BC4-B4B9-4935-B3A8-30CA3C6759D5}"/>
              </a:ext>
            </a:extLst>
          </p:cNvPr>
          <p:cNvSpPr/>
          <p:nvPr/>
        </p:nvSpPr>
        <p:spPr bwMode="white">
          <a:xfrm>
            <a:off x="2539047" y="1735985"/>
            <a:ext cx="409523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4B688-5FE2-6A0B-B9E5-E5ED6B87567A}"/>
              </a:ext>
            </a:extLst>
          </p:cNvPr>
          <p:cNvSpPr/>
          <p:nvPr/>
        </p:nvSpPr>
        <p:spPr bwMode="white">
          <a:xfrm>
            <a:off x="4920000" y="1735985"/>
            <a:ext cx="409523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A0DEE-3BA6-ED4A-FB68-DFB930839AF2}"/>
              </a:ext>
            </a:extLst>
          </p:cNvPr>
          <p:cNvSpPr/>
          <p:nvPr/>
        </p:nvSpPr>
        <p:spPr bwMode="white">
          <a:xfrm>
            <a:off x="7291428" y="1735985"/>
            <a:ext cx="409523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A6E307-EA51-D23A-BD16-C520A02455A1}"/>
              </a:ext>
            </a:extLst>
          </p:cNvPr>
          <p:cNvSpPr/>
          <p:nvPr/>
        </p:nvSpPr>
        <p:spPr bwMode="white">
          <a:xfrm>
            <a:off x="9843809" y="1735985"/>
            <a:ext cx="400000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FCEE64-9814-20BF-D172-676A570FDD92}"/>
              </a:ext>
            </a:extLst>
          </p:cNvPr>
          <p:cNvSpPr/>
          <p:nvPr/>
        </p:nvSpPr>
        <p:spPr bwMode="white">
          <a:xfrm>
            <a:off x="684811" y="2132856"/>
            <a:ext cx="198756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60FC87-D166-D715-3A52-018C274140C7}"/>
              </a:ext>
            </a:extLst>
          </p:cNvPr>
          <p:cNvSpPr/>
          <p:nvPr/>
        </p:nvSpPr>
        <p:spPr bwMode="white">
          <a:xfrm>
            <a:off x="3056240" y="2132856"/>
            <a:ext cx="198756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A454A6-53AF-3F93-3CDD-E69444F4529A}"/>
              </a:ext>
            </a:extLst>
          </p:cNvPr>
          <p:cNvSpPr/>
          <p:nvPr/>
        </p:nvSpPr>
        <p:spPr bwMode="white">
          <a:xfrm>
            <a:off x="5437192" y="2132856"/>
            <a:ext cx="198756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02B442-2521-37D5-5584-85AB904D2D90}"/>
              </a:ext>
            </a:extLst>
          </p:cNvPr>
          <p:cNvSpPr/>
          <p:nvPr/>
        </p:nvSpPr>
        <p:spPr bwMode="white">
          <a:xfrm>
            <a:off x="8256240" y="2132856"/>
            <a:ext cx="198756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59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8FA76-B857-99B6-05C3-A744599B6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98FBC-2E5F-42AF-1D17-5C7A92E9A239}"/>
              </a:ext>
            </a:extLst>
          </p:cNvPr>
          <p:cNvSpPr/>
          <p:nvPr/>
        </p:nvSpPr>
        <p:spPr bwMode="white">
          <a:xfrm>
            <a:off x="3719737" y="2079304"/>
            <a:ext cx="1872208" cy="2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E5407C-E630-3EA0-F33B-A5E03B9DA20F}"/>
              </a:ext>
            </a:extLst>
          </p:cNvPr>
          <p:cNvSpPr/>
          <p:nvPr/>
        </p:nvSpPr>
        <p:spPr bwMode="white">
          <a:xfrm>
            <a:off x="9168378" y="2022030"/>
            <a:ext cx="1589854" cy="219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9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D7FE0-1FC5-1B41-E497-97255D75F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139" y="1844824"/>
            <a:ext cx="9673722" cy="234020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07568" y="2492896"/>
            <a:ext cx="7920880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51784" y="2492896"/>
            <a:ext cx="1872208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84032" y="2492896"/>
            <a:ext cx="158417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711624" y="2492896"/>
            <a:ext cx="5616624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799856" y="2563551"/>
            <a:ext cx="5616624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60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C4737-5379-AEEC-3CF3-23BEFA0610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12BE01-7032-7956-50EA-6C4C1E3A7F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2207568" y="1651856"/>
            <a:ext cx="7680256" cy="23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DC2F871-A5C4-3696-67E5-F8E1436B14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21088"/>
            <a:ext cx="10800000" cy="176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FDA06-9B71-2BE9-687F-F96874829610}"/>
              </a:ext>
            </a:extLst>
          </p:cNvPr>
          <p:cNvSpPr/>
          <p:nvPr/>
        </p:nvSpPr>
        <p:spPr bwMode="white">
          <a:xfrm>
            <a:off x="1451257" y="5128787"/>
            <a:ext cx="2266666" cy="2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8286F-CF44-578F-097E-05148CF730BE}"/>
              </a:ext>
            </a:extLst>
          </p:cNvPr>
          <p:cNvSpPr/>
          <p:nvPr/>
        </p:nvSpPr>
        <p:spPr bwMode="white">
          <a:xfrm>
            <a:off x="6698876" y="5128787"/>
            <a:ext cx="1990476" cy="2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302DD-57C8-7A52-6CCF-E705A8E7A34E}"/>
              </a:ext>
            </a:extLst>
          </p:cNvPr>
          <p:cNvSpPr/>
          <p:nvPr/>
        </p:nvSpPr>
        <p:spPr bwMode="white">
          <a:xfrm>
            <a:off x="1441733" y="5721181"/>
            <a:ext cx="2571428" cy="27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443A97-67E4-378B-EB60-EB85298250B5}"/>
              </a:ext>
            </a:extLst>
          </p:cNvPr>
          <p:cNvSpPr/>
          <p:nvPr/>
        </p:nvSpPr>
        <p:spPr bwMode="white">
          <a:xfrm>
            <a:off x="6727448" y="5721181"/>
            <a:ext cx="2571428" cy="27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70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