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047" y="3071857"/>
            <a:ext cx="5761905" cy="7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CD17EA-4794-E959-6DF6-DDDAEB284F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2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B7F7AE-9A5A-1A06-9A8A-F687C7A7B0B4}"/>
              </a:ext>
            </a:extLst>
          </p:cNvPr>
          <p:cNvSpPr/>
          <p:nvPr/>
        </p:nvSpPr>
        <p:spPr bwMode="white">
          <a:xfrm>
            <a:off x="2453333" y="3286393"/>
            <a:ext cx="390476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13167C-3DB1-C92B-79A2-4891526D0604}"/>
              </a:ext>
            </a:extLst>
          </p:cNvPr>
          <p:cNvSpPr/>
          <p:nvPr/>
        </p:nvSpPr>
        <p:spPr bwMode="white">
          <a:xfrm>
            <a:off x="3272380" y="3286393"/>
            <a:ext cx="400000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183BF2-8A7B-FB04-960B-FF496B386BC3}"/>
              </a:ext>
            </a:extLst>
          </p:cNvPr>
          <p:cNvSpPr/>
          <p:nvPr/>
        </p:nvSpPr>
        <p:spPr bwMode="white">
          <a:xfrm>
            <a:off x="4100952" y="3286393"/>
            <a:ext cx="400000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F33F3D-B4A3-C967-71C2-551ED080AA37}"/>
              </a:ext>
            </a:extLst>
          </p:cNvPr>
          <p:cNvSpPr/>
          <p:nvPr/>
        </p:nvSpPr>
        <p:spPr bwMode="white">
          <a:xfrm>
            <a:off x="7986666" y="3286393"/>
            <a:ext cx="390476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B32F6A-ABFA-B9F2-D6D9-25D80EF42C13}"/>
              </a:ext>
            </a:extLst>
          </p:cNvPr>
          <p:cNvSpPr/>
          <p:nvPr/>
        </p:nvSpPr>
        <p:spPr bwMode="white">
          <a:xfrm>
            <a:off x="8815238" y="3286393"/>
            <a:ext cx="390476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C02DD8-2A2C-43CE-B9DB-DFF3E79D8B17}"/>
              </a:ext>
            </a:extLst>
          </p:cNvPr>
          <p:cNvSpPr/>
          <p:nvPr/>
        </p:nvSpPr>
        <p:spPr bwMode="white">
          <a:xfrm>
            <a:off x="9634285" y="3286393"/>
            <a:ext cx="390476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012DC50-49EE-AC1E-4AEC-04ABFC513C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24517"/>
            <a:ext cx="10800000" cy="151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51D999-D5E5-D037-4784-C5F416074369}"/>
              </a:ext>
            </a:extLst>
          </p:cNvPr>
          <p:cNvSpPr/>
          <p:nvPr/>
        </p:nvSpPr>
        <p:spPr bwMode="white">
          <a:xfrm>
            <a:off x="3110476" y="4229444"/>
            <a:ext cx="400000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1E7AC6C-44E8-E3DF-8C9B-825EE20CC728}"/>
              </a:ext>
            </a:extLst>
          </p:cNvPr>
          <p:cNvSpPr/>
          <p:nvPr/>
        </p:nvSpPr>
        <p:spPr bwMode="white">
          <a:xfrm>
            <a:off x="5491428" y="4229444"/>
            <a:ext cx="390476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552BC1A-9075-5251-19EF-07B87A43F677}"/>
              </a:ext>
            </a:extLst>
          </p:cNvPr>
          <p:cNvSpPr/>
          <p:nvPr/>
        </p:nvSpPr>
        <p:spPr bwMode="white">
          <a:xfrm>
            <a:off x="7862857" y="4229444"/>
            <a:ext cx="400000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C2CE593-F13A-0740-4F5B-8030B42907B2}"/>
              </a:ext>
            </a:extLst>
          </p:cNvPr>
          <p:cNvSpPr/>
          <p:nvPr/>
        </p:nvSpPr>
        <p:spPr bwMode="white">
          <a:xfrm>
            <a:off x="10072380" y="4229444"/>
            <a:ext cx="390476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3F07004-3A6C-04DA-5B8E-F7008DFB0C2E}"/>
              </a:ext>
            </a:extLst>
          </p:cNvPr>
          <p:cNvSpPr/>
          <p:nvPr/>
        </p:nvSpPr>
        <p:spPr bwMode="white">
          <a:xfrm>
            <a:off x="3110476" y="4877415"/>
            <a:ext cx="409523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7DFF623-2C03-24D3-0684-E9D617733D64}"/>
              </a:ext>
            </a:extLst>
          </p:cNvPr>
          <p:cNvSpPr/>
          <p:nvPr/>
        </p:nvSpPr>
        <p:spPr bwMode="white">
          <a:xfrm>
            <a:off x="5491428" y="4877415"/>
            <a:ext cx="409523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B1B32C6-A5DA-ABAB-8FC3-B04EDF888A65}"/>
              </a:ext>
            </a:extLst>
          </p:cNvPr>
          <p:cNvSpPr/>
          <p:nvPr/>
        </p:nvSpPr>
        <p:spPr bwMode="white">
          <a:xfrm>
            <a:off x="7872380" y="4877415"/>
            <a:ext cx="390476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D220185-409D-7195-6545-784E70AA65B9}"/>
              </a:ext>
            </a:extLst>
          </p:cNvPr>
          <p:cNvSpPr/>
          <p:nvPr/>
        </p:nvSpPr>
        <p:spPr bwMode="white">
          <a:xfrm>
            <a:off x="10234285" y="4877415"/>
            <a:ext cx="352380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31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73B9D7-1B9B-6506-47C3-94BC20647C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C503CD-5392-01F9-B9F0-7DC960BEBFC1}"/>
              </a:ext>
            </a:extLst>
          </p:cNvPr>
          <p:cNvSpPr/>
          <p:nvPr/>
        </p:nvSpPr>
        <p:spPr bwMode="white">
          <a:xfrm>
            <a:off x="2539047" y="1934427"/>
            <a:ext cx="390476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1AC2B8-1258-AED0-9E81-402EEC0DB82D}"/>
              </a:ext>
            </a:extLst>
          </p:cNvPr>
          <p:cNvSpPr/>
          <p:nvPr/>
        </p:nvSpPr>
        <p:spPr bwMode="white">
          <a:xfrm>
            <a:off x="5596190" y="1934427"/>
            <a:ext cx="390476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9BAB48-6525-384B-B03E-2AED1E707612}"/>
              </a:ext>
            </a:extLst>
          </p:cNvPr>
          <p:cNvSpPr/>
          <p:nvPr/>
        </p:nvSpPr>
        <p:spPr bwMode="white">
          <a:xfrm>
            <a:off x="8196190" y="1934427"/>
            <a:ext cx="390476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A05438-732E-B27B-8A38-00AA1EA13FC3}"/>
              </a:ext>
            </a:extLst>
          </p:cNvPr>
          <p:cNvSpPr/>
          <p:nvPr/>
        </p:nvSpPr>
        <p:spPr bwMode="white">
          <a:xfrm>
            <a:off x="10796190" y="1934427"/>
            <a:ext cx="390476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6E58D6-ED75-E87B-A98D-07AF970927EE}"/>
              </a:ext>
            </a:extLst>
          </p:cNvPr>
          <p:cNvSpPr/>
          <p:nvPr/>
        </p:nvSpPr>
        <p:spPr bwMode="white">
          <a:xfrm>
            <a:off x="1127448" y="2636912"/>
            <a:ext cx="1656183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E1B68A-0EDF-01B4-6713-5195D82CAB2B}"/>
              </a:ext>
            </a:extLst>
          </p:cNvPr>
          <p:cNvSpPr/>
          <p:nvPr/>
        </p:nvSpPr>
        <p:spPr bwMode="white">
          <a:xfrm>
            <a:off x="4124756" y="2636912"/>
            <a:ext cx="173146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EDAD57A-474A-BEC0-8736-CE0712880980}"/>
              </a:ext>
            </a:extLst>
          </p:cNvPr>
          <p:cNvSpPr/>
          <p:nvPr/>
        </p:nvSpPr>
        <p:spPr bwMode="white">
          <a:xfrm>
            <a:off x="6744073" y="2637019"/>
            <a:ext cx="1656286" cy="117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26F4B12-5D78-6B41-C4E5-ADB6BFEBFE79}"/>
              </a:ext>
            </a:extLst>
          </p:cNvPr>
          <p:cNvSpPr/>
          <p:nvPr/>
        </p:nvSpPr>
        <p:spPr bwMode="white">
          <a:xfrm>
            <a:off x="9384591" y="2636912"/>
            <a:ext cx="1656183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36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69723C-5CA3-4A11-66A2-A2D4590657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4E32E2-3D69-B348-0D98-7434D236B4CA}"/>
              </a:ext>
            </a:extLst>
          </p:cNvPr>
          <p:cNvSpPr/>
          <p:nvPr/>
        </p:nvSpPr>
        <p:spPr bwMode="white">
          <a:xfrm>
            <a:off x="1177142" y="2458285"/>
            <a:ext cx="2657142" cy="2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9438F9-333F-8D7D-7495-121DA2A1F7F9}"/>
              </a:ext>
            </a:extLst>
          </p:cNvPr>
          <p:cNvSpPr/>
          <p:nvPr/>
        </p:nvSpPr>
        <p:spPr bwMode="white">
          <a:xfrm>
            <a:off x="1186666" y="3096626"/>
            <a:ext cx="2123809" cy="2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82044F-125D-E6DA-C13E-00397AFCBAA5}"/>
              </a:ext>
            </a:extLst>
          </p:cNvPr>
          <p:cNvSpPr/>
          <p:nvPr/>
        </p:nvSpPr>
        <p:spPr bwMode="white">
          <a:xfrm>
            <a:off x="1196190" y="3668274"/>
            <a:ext cx="4219047" cy="3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588FFF-14C3-5100-2A5A-B02DD717ACC1}"/>
              </a:ext>
            </a:extLst>
          </p:cNvPr>
          <p:cNvSpPr/>
          <p:nvPr/>
        </p:nvSpPr>
        <p:spPr bwMode="white">
          <a:xfrm>
            <a:off x="1196190" y="4278033"/>
            <a:ext cx="1809523" cy="28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73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CEE31B-51E0-DA25-868A-24E518C572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2C03D1-6B1E-A4DC-6010-3DE6604227AE}"/>
              </a:ext>
            </a:extLst>
          </p:cNvPr>
          <p:cNvSpPr/>
          <p:nvPr/>
        </p:nvSpPr>
        <p:spPr bwMode="white">
          <a:xfrm>
            <a:off x="4977142" y="2223474"/>
            <a:ext cx="228571" cy="24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5D204D-E66C-A19A-2CFA-A57813EBDAEA}"/>
              </a:ext>
            </a:extLst>
          </p:cNvPr>
          <p:cNvSpPr/>
          <p:nvPr/>
        </p:nvSpPr>
        <p:spPr bwMode="white">
          <a:xfrm>
            <a:off x="10605714" y="2213921"/>
            <a:ext cx="228571" cy="23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91A0EA-062A-081E-996E-CD87BF5AE711}"/>
              </a:ext>
            </a:extLst>
          </p:cNvPr>
          <p:cNvSpPr/>
          <p:nvPr/>
        </p:nvSpPr>
        <p:spPr bwMode="white">
          <a:xfrm>
            <a:off x="4929523" y="3054606"/>
            <a:ext cx="247619" cy="23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F5DF20-E100-9858-CCFB-CCADFB7C9AD7}"/>
              </a:ext>
            </a:extLst>
          </p:cNvPr>
          <p:cNvSpPr/>
          <p:nvPr/>
        </p:nvSpPr>
        <p:spPr bwMode="white">
          <a:xfrm>
            <a:off x="10596190" y="3045053"/>
            <a:ext cx="228571" cy="24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6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2023-12-15T14:44:41Z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