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02" r:id="rId2"/>
    <p:sldId id="330" r:id="rId3"/>
    <p:sldId id="328" r:id="rId4"/>
    <p:sldId id="327" r:id="rId5"/>
    <p:sldId id="325" r:id="rId6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F5FF30-8BAA-48F8-ABB0-FB2C2C41EF4D}" type="datetimeFigureOut">
              <a:rPr lang="zh-CN" altLang="en-US" smtClean="0"/>
              <a:t>2023/12/16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DEB71A-BAC4-4BDD-AA64-B96DFA9328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1865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4095" y="3100428"/>
            <a:ext cx="6323809" cy="657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074E00-C7CC-E2D1-CF5B-A5792AAB7F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37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5A1817-1C22-3B43-0154-36281338D429}"/>
              </a:ext>
            </a:extLst>
          </p:cNvPr>
          <p:cNvSpPr/>
          <p:nvPr/>
        </p:nvSpPr>
        <p:spPr bwMode="white">
          <a:xfrm>
            <a:off x="2881904" y="1240316"/>
            <a:ext cx="400000" cy="249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433751-1C5E-64D3-69D4-85C15179189F}"/>
              </a:ext>
            </a:extLst>
          </p:cNvPr>
          <p:cNvSpPr/>
          <p:nvPr/>
        </p:nvSpPr>
        <p:spPr bwMode="white">
          <a:xfrm>
            <a:off x="5348571" y="1240316"/>
            <a:ext cx="400000" cy="249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C37953-DB13-6866-B94C-C6C594FDA0BA}"/>
              </a:ext>
            </a:extLst>
          </p:cNvPr>
          <p:cNvSpPr/>
          <p:nvPr/>
        </p:nvSpPr>
        <p:spPr bwMode="white">
          <a:xfrm>
            <a:off x="7634285" y="1240316"/>
            <a:ext cx="409523" cy="249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7DEC0C-4D67-6724-BD7D-8A55839DEEB4}"/>
              </a:ext>
            </a:extLst>
          </p:cNvPr>
          <p:cNvSpPr/>
          <p:nvPr/>
        </p:nvSpPr>
        <p:spPr bwMode="white">
          <a:xfrm>
            <a:off x="9920000" y="1249899"/>
            <a:ext cx="228571" cy="239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3ACF3BE-C016-850F-D6A6-226686B2B8B6}"/>
              </a:ext>
            </a:extLst>
          </p:cNvPr>
          <p:cNvSpPr/>
          <p:nvPr/>
        </p:nvSpPr>
        <p:spPr bwMode="white">
          <a:xfrm>
            <a:off x="2891428" y="1882359"/>
            <a:ext cx="390476" cy="249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6D85171-83D4-1DA1-357F-2A1BCB6D5FEB}"/>
              </a:ext>
            </a:extLst>
          </p:cNvPr>
          <p:cNvSpPr/>
          <p:nvPr/>
        </p:nvSpPr>
        <p:spPr bwMode="white">
          <a:xfrm>
            <a:off x="5348571" y="1882359"/>
            <a:ext cx="390476" cy="249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760804D-2800-4327-15DA-A4E82AE24143}"/>
              </a:ext>
            </a:extLst>
          </p:cNvPr>
          <p:cNvSpPr/>
          <p:nvPr/>
        </p:nvSpPr>
        <p:spPr bwMode="white">
          <a:xfrm>
            <a:off x="7634285" y="1882359"/>
            <a:ext cx="400000" cy="249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2BA80A5-1AF3-C0E0-E5FC-679D3D4FB144}"/>
              </a:ext>
            </a:extLst>
          </p:cNvPr>
          <p:cNvSpPr/>
          <p:nvPr/>
        </p:nvSpPr>
        <p:spPr bwMode="white">
          <a:xfrm>
            <a:off x="10091428" y="1882359"/>
            <a:ext cx="390476" cy="249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2DCDA902-A1F2-6AFF-24A7-3A7C4C489B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99826"/>
            <a:ext cx="10800000" cy="2991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B28C40F-9779-1A87-1256-E4CC3C12B3B2}"/>
              </a:ext>
            </a:extLst>
          </p:cNvPr>
          <p:cNvSpPr/>
          <p:nvPr/>
        </p:nvSpPr>
        <p:spPr bwMode="white">
          <a:xfrm>
            <a:off x="2548571" y="3323910"/>
            <a:ext cx="400000" cy="24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6A6FED6-B96D-8D49-EAA5-687EFD2091AE}"/>
              </a:ext>
            </a:extLst>
          </p:cNvPr>
          <p:cNvSpPr/>
          <p:nvPr/>
        </p:nvSpPr>
        <p:spPr bwMode="white">
          <a:xfrm>
            <a:off x="4948571" y="3323910"/>
            <a:ext cx="371428" cy="24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95CFC49-1C59-8201-6566-5EE96D61743E}"/>
              </a:ext>
            </a:extLst>
          </p:cNvPr>
          <p:cNvSpPr/>
          <p:nvPr/>
        </p:nvSpPr>
        <p:spPr bwMode="white">
          <a:xfrm>
            <a:off x="7320000" y="3323910"/>
            <a:ext cx="380952" cy="24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7884512-6272-8308-EA7D-030CC60F4F07}"/>
              </a:ext>
            </a:extLst>
          </p:cNvPr>
          <p:cNvSpPr/>
          <p:nvPr/>
        </p:nvSpPr>
        <p:spPr bwMode="white">
          <a:xfrm>
            <a:off x="9672380" y="3323910"/>
            <a:ext cx="352380" cy="24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563BF09-66CE-DD7F-BF12-2F6CF8274EE6}"/>
              </a:ext>
            </a:extLst>
          </p:cNvPr>
          <p:cNvSpPr/>
          <p:nvPr/>
        </p:nvSpPr>
        <p:spPr bwMode="white">
          <a:xfrm>
            <a:off x="1055441" y="4004111"/>
            <a:ext cx="1576822" cy="12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E010D42-C133-61F4-86A7-23FB8332EC48}"/>
              </a:ext>
            </a:extLst>
          </p:cNvPr>
          <p:cNvSpPr/>
          <p:nvPr/>
        </p:nvSpPr>
        <p:spPr bwMode="white">
          <a:xfrm>
            <a:off x="3471104" y="3837236"/>
            <a:ext cx="1646873" cy="1391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E2F8C79-3D50-FF3D-D17A-8AAAC2004061}"/>
              </a:ext>
            </a:extLst>
          </p:cNvPr>
          <p:cNvSpPr/>
          <p:nvPr/>
        </p:nvSpPr>
        <p:spPr bwMode="white">
          <a:xfrm>
            <a:off x="5842534" y="3837236"/>
            <a:ext cx="1646872" cy="1391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D685B55-EF0F-E682-872A-1D177219947C}"/>
              </a:ext>
            </a:extLst>
          </p:cNvPr>
          <p:cNvSpPr/>
          <p:nvPr/>
        </p:nvSpPr>
        <p:spPr bwMode="white">
          <a:xfrm>
            <a:off x="8328248" y="4005064"/>
            <a:ext cx="1440159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1216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3F9075-B771-76C8-B55C-3BE1E1A604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0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椭圆 3">
            <a:extLst>
              <a:ext uri="{FF2B5EF4-FFF2-40B4-BE49-F238E27FC236}">
                <a16:creationId xmlns:a16="http://schemas.microsoft.com/office/drawing/2014/main" id="{3AF03E51-8672-40F1-B123-AFBBFF19DDF7}"/>
              </a:ext>
            </a:extLst>
          </p:cNvPr>
          <p:cNvSpPr/>
          <p:nvPr/>
        </p:nvSpPr>
        <p:spPr bwMode="white">
          <a:xfrm>
            <a:off x="2187426" y="1962552"/>
            <a:ext cx="361904" cy="354553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>
            <a:extLst>
              <a:ext uri="{FF2B5EF4-FFF2-40B4-BE49-F238E27FC236}">
                <a16:creationId xmlns:a16="http://schemas.microsoft.com/office/drawing/2014/main" id="{C325DA90-255D-855D-BDCC-3E7BFA5DFFD1}"/>
              </a:ext>
            </a:extLst>
          </p:cNvPr>
          <p:cNvSpPr/>
          <p:nvPr/>
        </p:nvSpPr>
        <p:spPr bwMode="white">
          <a:xfrm>
            <a:off x="5644569" y="1971696"/>
            <a:ext cx="361904" cy="354553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>
            <a:extLst>
              <a:ext uri="{FF2B5EF4-FFF2-40B4-BE49-F238E27FC236}">
                <a16:creationId xmlns:a16="http://schemas.microsoft.com/office/drawing/2014/main" id="{D3FF27E5-CE56-1829-5DB8-99A0E56239E8}"/>
              </a:ext>
            </a:extLst>
          </p:cNvPr>
          <p:cNvSpPr/>
          <p:nvPr/>
        </p:nvSpPr>
        <p:spPr bwMode="white">
          <a:xfrm>
            <a:off x="9300192" y="1962552"/>
            <a:ext cx="371428" cy="363697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>
            <a:extLst>
              <a:ext uri="{FF2B5EF4-FFF2-40B4-BE49-F238E27FC236}">
                <a16:creationId xmlns:a16="http://schemas.microsoft.com/office/drawing/2014/main" id="{9CC84BED-F278-F9DF-5C4C-0BFA3D5E731E}"/>
              </a:ext>
            </a:extLst>
          </p:cNvPr>
          <p:cNvSpPr/>
          <p:nvPr/>
        </p:nvSpPr>
        <p:spPr bwMode="white">
          <a:xfrm>
            <a:off x="2196190" y="2718064"/>
            <a:ext cx="380952" cy="404616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>
            <a:extLst>
              <a:ext uri="{FF2B5EF4-FFF2-40B4-BE49-F238E27FC236}">
                <a16:creationId xmlns:a16="http://schemas.microsoft.com/office/drawing/2014/main" id="{730D039A-3279-EB49-97F6-9FFFF3C83608}"/>
              </a:ext>
            </a:extLst>
          </p:cNvPr>
          <p:cNvSpPr/>
          <p:nvPr/>
        </p:nvSpPr>
        <p:spPr bwMode="white">
          <a:xfrm>
            <a:off x="5662857" y="2718064"/>
            <a:ext cx="371428" cy="404616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>
            <a:extLst>
              <a:ext uri="{FF2B5EF4-FFF2-40B4-BE49-F238E27FC236}">
                <a16:creationId xmlns:a16="http://schemas.microsoft.com/office/drawing/2014/main" id="{D3FF27E5-CE56-1829-5DB8-99A0E56239E8}"/>
              </a:ext>
            </a:extLst>
          </p:cNvPr>
          <p:cNvSpPr/>
          <p:nvPr/>
        </p:nvSpPr>
        <p:spPr bwMode="white">
          <a:xfrm>
            <a:off x="9281904" y="2796872"/>
            <a:ext cx="371428" cy="257966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911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C7A095-372D-F637-6710-155F3283B5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76074"/>
            <a:ext cx="10800000" cy="3923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FC2BDD-7438-E6AF-CBFC-1C21802DCF47}"/>
              </a:ext>
            </a:extLst>
          </p:cNvPr>
          <p:cNvSpPr/>
          <p:nvPr/>
        </p:nvSpPr>
        <p:spPr bwMode="white">
          <a:xfrm>
            <a:off x="9538836" y="1802115"/>
            <a:ext cx="390476" cy="24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4B020C-5159-2FD0-89B5-EFE00692635E}"/>
              </a:ext>
            </a:extLst>
          </p:cNvPr>
          <p:cNvSpPr/>
          <p:nvPr/>
        </p:nvSpPr>
        <p:spPr bwMode="white">
          <a:xfrm>
            <a:off x="9529312" y="2260362"/>
            <a:ext cx="400000" cy="24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DE30F8-520E-27EC-E57D-826176C59935}"/>
              </a:ext>
            </a:extLst>
          </p:cNvPr>
          <p:cNvSpPr/>
          <p:nvPr/>
        </p:nvSpPr>
        <p:spPr bwMode="white">
          <a:xfrm>
            <a:off x="9529312" y="2823624"/>
            <a:ext cx="409523" cy="24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CF2759-C9DD-510D-BBA9-A1421EA52EB5}"/>
              </a:ext>
            </a:extLst>
          </p:cNvPr>
          <p:cNvSpPr/>
          <p:nvPr/>
        </p:nvSpPr>
        <p:spPr bwMode="white">
          <a:xfrm>
            <a:off x="9529312" y="3281871"/>
            <a:ext cx="400000" cy="24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E18E94-5F05-2064-B692-DB7BBBB1F40B}"/>
              </a:ext>
            </a:extLst>
          </p:cNvPr>
          <p:cNvSpPr/>
          <p:nvPr/>
        </p:nvSpPr>
        <p:spPr bwMode="white">
          <a:xfrm>
            <a:off x="9529312" y="3835586"/>
            <a:ext cx="400000" cy="24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2D465F0-B03B-431B-989B-6E12E77C86AA}"/>
              </a:ext>
            </a:extLst>
          </p:cNvPr>
          <p:cNvSpPr/>
          <p:nvPr/>
        </p:nvSpPr>
        <p:spPr bwMode="white">
          <a:xfrm>
            <a:off x="9529312" y="4293833"/>
            <a:ext cx="400000" cy="24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4856" y="1637271"/>
            <a:ext cx="6192690" cy="3112670"/>
          </a:xfrm>
          <a:prstGeom prst="rect">
            <a:avLst/>
          </a:prstGeom>
        </p:spPr>
      </p:pic>
      <p:pic>
        <p:nvPicPr>
          <p:cNvPr id="12" name="img_16777215">
            <a:extLst>
              <a:ext uri="{FF2B5EF4-FFF2-40B4-BE49-F238E27FC236}">
                <a16:creationId xmlns:a16="http://schemas.microsoft.com/office/drawing/2014/main" id="{ED4B9325-6574-6EF1-432C-C4D9961F2CB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864" y="4725917"/>
            <a:ext cx="10800000" cy="2156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F0F0979-CBD4-A6E7-6386-F1C46F4AA2AC}"/>
              </a:ext>
            </a:extLst>
          </p:cNvPr>
          <p:cNvSpPr/>
          <p:nvPr/>
        </p:nvSpPr>
        <p:spPr bwMode="white">
          <a:xfrm>
            <a:off x="5374911" y="4935804"/>
            <a:ext cx="1809523" cy="286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C116BF1-42FF-C59C-FD8A-3A1C2EE73E2A}"/>
              </a:ext>
            </a:extLst>
          </p:cNvPr>
          <p:cNvSpPr/>
          <p:nvPr/>
        </p:nvSpPr>
        <p:spPr bwMode="white">
          <a:xfrm>
            <a:off x="1203483" y="5594087"/>
            <a:ext cx="371428" cy="25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A19EE64-43EA-A470-83DE-D2137FFD25E5}"/>
              </a:ext>
            </a:extLst>
          </p:cNvPr>
          <p:cNvSpPr/>
          <p:nvPr/>
        </p:nvSpPr>
        <p:spPr bwMode="white">
          <a:xfrm>
            <a:off x="2203483" y="5603627"/>
            <a:ext cx="371428" cy="24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BF42143-2109-7AD3-4C24-EB838D7A09B1}"/>
              </a:ext>
            </a:extLst>
          </p:cNvPr>
          <p:cNvSpPr/>
          <p:nvPr/>
        </p:nvSpPr>
        <p:spPr bwMode="white">
          <a:xfrm>
            <a:off x="3003483" y="5603627"/>
            <a:ext cx="390476" cy="24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062C7EF-1C37-23A1-1175-04386479508A}"/>
              </a:ext>
            </a:extLst>
          </p:cNvPr>
          <p:cNvSpPr/>
          <p:nvPr/>
        </p:nvSpPr>
        <p:spPr bwMode="white">
          <a:xfrm>
            <a:off x="4193960" y="5594087"/>
            <a:ext cx="352380" cy="267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121DBA2-C8C3-11FF-EAAB-5339B43A05C7}"/>
              </a:ext>
            </a:extLst>
          </p:cNvPr>
          <p:cNvSpPr/>
          <p:nvPr/>
        </p:nvSpPr>
        <p:spPr bwMode="white">
          <a:xfrm>
            <a:off x="5155864" y="5603627"/>
            <a:ext cx="390476" cy="24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EA5529B-A0CF-DD2A-B050-15F87662B600}"/>
              </a:ext>
            </a:extLst>
          </p:cNvPr>
          <p:cNvSpPr/>
          <p:nvPr/>
        </p:nvSpPr>
        <p:spPr bwMode="white">
          <a:xfrm>
            <a:off x="5974911" y="5603627"/>
            <a:ext cx="400000" cy="24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A838346-6967-619C-E916-82D3B0BE8AA2}"/>
              </a:ext>
            </a:extLst>
          </p:cNvPr>
          <p:cNvSpPr/>
          <p:nvPr/>
        </p:nvSpPr>
        <p:spPr bwMode="white">
          <a:xfrm>
            <a:off x="7165387" y="5594087"/>
            <a:ext cx="374589" cy="267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06814AE-A9BC-FEB3-14D6-773EB68AAC45}"/>
              </a:ext>
            </a:extLst>
          </p:cNvPr>
          <p:cNvSpPr/>
          <p:nvPr/>
        </p:nvSpPr>
        <p:spPr bwMode="white">
          <a:xfrm>
            <a:off x="8117768" y="5603627"/>
            <a:ext cx="400000" cy="24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DE26C04-30CB-4E0F-FE10-377DE0D85E67}"/>
              </a:ext>
            </a:extLst>
          </p:cNvPr>
          <p:cNvSpPr/>
          <p:nvPr/>
        </p:nvSpPr>
        <p:spPr bwMode="white">
          <a:xfrm>
            <a:off x="8946340" y="5603627"/>
            <a:ext cx="390476" cy="24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90EA856-18BF-023C-A19D-4436DBA6AC88}"/>
              </a:ext>
            </a:extLst>
          </p:cNvPr>
          <p:cNvSpPr/>
          <p:nvPr/>
        </p:nvSpPr>
        <p:spPr bwMode="white">
          <a:xfrm>
            <a:off x="1203483" y="6328692"/>
            <a:ext cx="408004" cy="267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C3E556DE-002F-3372-647F-E2E5330CB4D1}"/>
              </a:ext>
            </a:extLst>
          </p:cNvPr>
          <p:cNvSpPr/>
          <p:nvPr/>
        </p:nvSpPr>
        <p:spPr bwMode="white">
          <a:xfrm>
            <a:off x="2184435" y="6347773"/>
            <a:ext cx="390476" cy="24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90F8D28C-7AA7-F10A-5DEC-CDD466D30660}"/>
              </a:ext>
            </a:extLst>
          </p:cNvPr>
          <p:cNvSpPr/>
          <p:nvPr/>
        </p:nvSpPr>
        <p:spPr bwMode="white">
          <a:xfrm>
            <a:off x="3013006" y="6347773"/>
            <a:ext cx="380952" cy="24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418B9A4F-1888-D743-DDBE-2833BA786FF0}"/>
              </a:ext>
            </a:extLst>
          </p:cNvPr>
          <p:cNvSpPr/>
          <p:nvPr/>
        </p:nvSpPr>
        <p:spPr bwMode="white">
          <a:xfrm>
            <a:off x="4193960" y="6328692"/>
            <a:ext cx="352380" cy="267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BC092039-814E-F703-6549-7D2360A6866D}"/>
              </a:ext>
            </a:extLst>
          </p:cNvPr>
          <p:cNvSpPr/>
          <p:nvPr/>
        </p:nvSpPr>
        <p:spPr bwMode="white">
          <a:xfrm>
            <a:off x="5155864" y="6347773"/>
            <a:ext cx="390476" cy="24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2C0000E7-6F52-D108-A20D-C388B971C71B}"/>
              </a:ext>
            </a:extLst>
          </p:cNvPr>
          <p:cNvSpPr/>
          <p:nvPr/>
        </p:nvSpPr>
        <p:spPr bwMode="white">
          <a:xfrm>
            <a:off x="5974911" y="6347773"/>
            <a:ext cx="400000" cy="24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9D07D7B3-092D-F632-ADB0-F57CC87D2E6F}"/>
              </a:ext>
            </a:extLst>
          </p:cNvPr>
          <p:cNvSpPr/>
          <p:nvPr/>
        </p:nvSpPr>
        <p:spPr bwMode="white">
          <a:xfrm>
            <a:off x="7165387" y="6328692"/>
            <a:ext cx="374589" cy="267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FE56C48D-28F8-D814-49E6-5004973DC7EB}"/>
              </a:ext>
            </a:extLst>
          </p:cNvPr>
          <p:cNvSpPr/>
          <p:nvPr/>
        </p:nvSpPr>
        <p:spPr bwMode="white">
          <a:xfrm>
            <a:off x="8117768" y="6347773"/>
            <a:ext cx="400000" cy="24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E1CFC5FD-1B47-2D43-E395-7978D5945B5C}"/>
              </a:ext>
            </a:extLst>
          </p:cNvPr>
          <p:cNvSpPr/>
          <p:nvPr/>
        </p:nvSpPr>
        <p:spPr bwMode="white">
          <a:xfrm>
            <a:off x="8946340" y="6347773"/>
            <a:ext cx="390476" cy="24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椭圆 31">
            <a:extLst>
              <a:ext uri="{FF2B5EF4-FFF2-40B4-BE49-F238E27FC236}">
                <a16:creationId xmlns:a16="http://schemas.microsoft.com/office/drawing/2014/main" id="{390EA856-18BF-023C-A19D-4436DBA6AC88}"/>
              </a:ext>
            </a:extLst>
          </p:cNvPr>
          <p:cNvSpPr/>
          <p:nvPr/>
        </p:nvSpPr>
        <p:spPr bwMode="white">
          <a:xfrm>
            <a:off x="1695148" y="6301260"/>
            <a:ext cx="354434" cy="405528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椭圆 32">
            <a:extLst>
              <a:ext uri="{FF2B5EF4-FFF2-40B4-BE49-F238E27FC236}">
                <a16:creationId xmlns:a16="http://schemas.microsoft.com/office/drawing/2014/main" id="{390EA856-18BF-023C-A19D-4436DBA6AC88}"/>
              </a:ext>
            </a:extLst>
          </p:cNvPr>
          <p:cNvSpPr/>
          <p:nvPr/>
        </p:nvSpPr>
        <p:spPr bwMode="white">
          <a:xfrm>
            <a:off x="1721504" y="5538405"/>
            <a:ext cx="354434" cy="405528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椭圆 33">
            <a:extLst>
              <a:ext uri="{FF2B5EF4-FFF2-40B4-BE49-F238E27FC236}">
                <a16:creationId xmlns:a16="http://schemas.microsoft.com/office/drawing/2014/main" id="{390EA856-18BF-023C-A19D-4436DBA6AC88}"/>
              </a:ext>
            </a:extLst>
          </p:cNvPr>
          <p:cNvSpPr/>
          <p:nvPr/>
        </p:nvSpPr>
        <p:spPr bwMode="white">
          <a:xfrm>
            <a:off x="4687415" y="6301260"/>
            <a:ext cx="354434" cy="405528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椭圆 34">
            <a:extLst>
              <a:ext uri="{FF2B5EF4-FFF2-40B4-BE49-F238E27FC236}">
                <a16:creationId xmlns:a16="http://schemas.microsoft.com/office/drawing/2014/main" id="{390EA856-18BF-023C-A19D-4436DBA6AC88}"/>
              </a:ext>
            </a:extLst>
          </p:cNvPr>
          <p:cNvSpPr/>
          <p:nvPr/>
        </p:nvSpPr>
        <p:spPr bwMode="white">
          <a:xfrm>
            <a:off x="4671709" y="5538405"/>
            <a:ext cx="354434" cy="405528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椭圆 35">
            <a:extLst>
              <a:ext uri="{FF2B5EF4-FFF2-40B4-BE49-F238E27FC236}">
                <a16:creationId xmlns:a16="http://schemas.microsoft.com/office/drawing/2014/main" id="{390EA856-18BF-023C-A19D-4436DBA6AC88}"/>
              </a:ext>
            </a:extLst>
          </p:cNvPr>
          <p:cNvSpPr/>
          <p:nvPr/>
        </p:nvSpPr>
        <p:spPr bwMode="white">
          <a:xfrm>
            <a:off x="7646077" y="6297534"/>
            <a:ext cx="354434" cy="405528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椭圆 36">
            <a:extLst>
              <a:ext uri="{FF2B5EF4-FFF2-40B4-BE49-F238E27FC236}">
                <a16:creationId xmlns:a16="http://schemas.microsoft.com/office/drawing/2014/main" id="{390EA856-18BF-023C-A19D-4436DBA6AC88}"/>
              </a:ext>
            </a:extLst>
          </p:cNvPr>
          <p:cNvSpPr/>
          <p:nvPr/>
        </p:nvSpPr>
        <p:spPr bwMode="white">
          <a:xfrm>
            <a:off x="7630371" y="5543823"/>
            <a:ext cx="354434" cy="405528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114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601A0E-C6EA-13A7-DADE-359172914D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3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940628-7EF3-3682-6B11-C79BD07CA4ED}"/>
              </a:ext>
            </a:extLst>
          </p:cNvPr>
          <p:cNvSpPr/>
          <p:nvPr/>
        </p:nvSpPr>
        <p:spPr bwMode="white">
          <a:xfrm>
            <a:off x="2481904" y="2493196"/>
            <a:ext cx="219047" cy="248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81B439-3BCD-0F8B-F95D-00E441D48E44}"/>
              </a:ext>
            </a:extLst>
          </p:cNvPr>
          <p:cNvSpPr/>
          <p:nvPr/>
        </p:nvSpPr>
        <p:spPr bwMode="white">
          <a:xfrm>
            <a:off x="5091428" y="2502763"/>
            <a:ext cx="219047" cy="239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F3FF78-5ACC-45B0-7B8F-F79014B6B430}"/>
              </a:ext>
            </a:extLst>
          </p:cNvPr>
          <p:cNvSpPr/>
          <p:nvPr/>
        </p:nvSpPr>
        <p:spPr bwMode="white">
          <a:xfrm>
            <a:off x="8691428" y="2493196"/>
            <a:ext cx="228571" cy="248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551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2023-12-16T12:16:16Z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