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1238" y="3090905"/>
            <a:ext cx="6009524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9768F-F083-06F7-EE92-6FF658C61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E8A4C0DC-3537-9191-1E11-1EB8E883F9A9}"/>
              </a:ext>
            </a:extLst>
          </p:cNvPr>
          <p:cNvSpPr/>
          <p:nvPr/>
        </p:nvSpPr>
        <p:spPr bwMode="white">
          <a:xfrm>
            <a:off x="9606473" y="1898545"/>
            <a:ext cx="371428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C06A7B91-B322-12D4-C277-5BB61FC0EF09}"/>
              </a:ext>
            </a:extLst>
          </p:cNvPr>
          <p:cNvSpPr/>
          <p:nvPr/>
        </p:nvSpPr>
        <p:spPr bwMode="white">
          <a:xfrm>
            <a:off x="2386286" y="2691776"/>
            <a:ext cx="371428" cy="37909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E8F07821-A6C7-4281-A7AE-EE82913033C3}"/>
              </a:ext>
            </a:extLst>
          </p:cNvPr>
          <p:cNvSpPr/>
          <p:nvPr/>
        </p:nvSpPr>
        <p:spPr bwMode="white">
          <a:xfrm>
            <a:off x="6014478" y="2691776"/>
            <a:ext cx="371428" cy="37909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C06A7B91-B322-12D4-C277-5BB61FC0EF09}"/>
              </a:ext>
            </a:extLst>
          </p:cNvPr>
          <p:cNvSpPr/>
          <p:nvPr/>
        </p:nvSpPr>
        <p:spPr bwMode="white">
          <a:xfrm>
            <a:off x="2377142" y="1965095"/>
            <a:ext cx="371428" cy="24827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E8F07821-A6C7-4281-A7AE-EE82913033C3}"/>
              </a:ext>
            </a:extLst>
          </p:cNvPr>
          <p:cNvSpPr/>
          <p:nvPr/>
        </p:nvSpPr>
        <p:spPr bwMode="white">
          <a:xfrm>
            <a:off x="6014478" y="1898545"/>
            <a:ext cx="371428" cy="36003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E8A4C0DC-3537-9191-1E11-1EB8E883F9A9}"/>
              </a:ext>
            </a:extLst>
          </p:cNvPr>
          <p:cNvSpPr/>
          <p:nvPr/>
        </p:nvSpPr>
        <p:spPr bwMode="white">
          <a:xfrm>
            <a:off x="9624761" y="2758182"/>
            <a:ext cx="371428" cy="25782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9E935A3-02E2-4744-F1D8-C43D5CAEDA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5919"/>
            <a:ext cx="10800000" cy="275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E1B95B-AFA4-0BFB-185C-92CD606493BA}"/>
              </a:ext>
            </a:extLst>
          </p:cNvPr>
          <p:cNvSpPr/>
          <p:nvPr/>
        </p:nvSpPr>
        <p:spPr bwMode="white">
          <a:xfrm>
            <a:off x="3158095" y="4359855"/>
            <a:ext cx="342857" cy="2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9980E2-F6B2-66CE-6CF7-DDB1C092643C}"/>
              </a:ext>
            </a:extLst>
          </p:cNvPr>
          <p:cNvSpPr/>
          <p:nvPr/>
        </p:nvSpPr>
        <p:spPr bwMode="white">
          <a:xfrm>
            <a:off x="5367619" y="4359855"/>
            <a:ext cx="342857" cy="2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2360A3-4407-4ACD-DB15-93AE302BF120}"/>
              </a:ext>
            </a:extLst>
          </p:cNvPr>
          <p:cNvSpPr/>
          <p:nvPr/>
        </p:nvSpPr>
        <p:spPr bwMode="white">
          <a:xfrm>
            <a:off x="7577142" y="4359855"/>
            <a:ext cx="342858" cy="2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A04D40-388A-B2B5-DFBB-60A21AD2DF0A}"/>
              </a:ext>
            </a:extLst>
          </p:cNvPr>
          <p:cNvSpPr/>
          <p:nvPr/>
        </p:nvSpPr>
        <p:spPr bwMode="white">
          <a:xfrm>
            <a:off x="8691428" y="4254869"/>
            <a:ext cx="40952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4EC241-2E2E-6871-AE64-11CBC9D68611}"/>
              </a:ext>
            </a:extLst>
          </p:cNvPr>
          <p:cNvSpPr/>
          <p:nvPr/>
        </p:nvSpPr>
        <p:spPr bwMode="white">
          <a:xfrm>
            <a:off x="9510476" y="4254869"/>
            <a:ext cx="400000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7D6D8E-1545-248A-D3E9-9A118E659026}"/>
              </a:ext>
            </a:extLst>
          </p:cNvPr>
          <p:cNvSpPr/>
          <p:nvPr/>
        </p:nvSpPr>
        <p:spPr bwMode="white">
          <a:xfrm>
            <a:off x="10348571" y="4254869"/>
            <a:ext cx="3999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103C30-8154-F813-67F8-D50B8F350C1C}"/>
              </a:ext>
            </a:extLst>
          </p:cNvPr>
          <p:cNvSpPr/>
          <p:nvPr/>
        </p:nvSpPr>
        <p:spPr bwMode="white">
          <a:xfrm>
            <a:off x="3158095" y="5400173"/>
            <a:ext cx="342857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DE0AC2-D81D-CF5C-F74B-F25F34BDD671}"/>
              </a:ext>
            </a:extLst>
          </p:cNvPr>
          <p:cNvSpPr/>
          <p:nvPr/>
        </p:nvSpPr>
        <p:spPr bwMode="white">
          <a:xfrm>
            <a:off x="5367619" y="5400173"/>
            <a:ext cx="314285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81D75DA-D014-4272-7EFD-63F8D2105A54}"/>
              </a:ext>
            </a:extLst>
          </p:cNvPr>
          <p:cNvSpPr/>
          <p:nvPr/>
        </p:nvSpPr>
        <p:spPr bwMode="white">
          <a:xfrm>
            <a:off x="7577142" y="5400173"/>
            <a:ext cx="342858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BD7217F-EAEA-8182-EE06-77EDC671EF18}"/>
              </a:ext>
            </a:extLst>
          </p:cNvPr>
          <p:cNvSpPr/>
          <p:nvPr/>
        </p:nvSpPr>
        <p:spPr bwMode="white">
          <a:xfrm>
            <a:off x="8681904" y="5304731"/>
            <a:ext cx="361904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A818A0D-6C7C-EA7F-B6FA-B6AB375ED35F}"/>
              </a:ext>
            </a:extLst>
          </p:cNvPr>
          <p:cNvSpPr/>
          <p:nvPr/>
        </p:nvSpPr>
        <p:spPr bwMode="white">
          <a:xfrm>
            <a:off x="9520000" y="5295186"/>
            <a:ext cx="390476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F428476-6E0A-7C16-CF71-341F9F8AF66E}"/>
              </a:ext>
            </a:extLst>
          </p:cNvPr>
          <p:cNvSpPr/>
          <p:nvPr/>
        </p:nvSpPr>
        <p:spPr bwMode="white">
          <a:xfrm>
            <a:off x="10348571" y="5295186"/>
            <a:ext cx="390476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45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9E614-83C2-D9DE-FA85-5A0E8C196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842BA5-CAAC-7352-5645-FA4B35492061}"/>
              </a:ext>
            </a:extLst>
          </p:cNvPr>
          <p:cNvSpPr/>
          <p:nvPr/>
        </p:nvSpPr>
        <p:spPr bwMode="white">
          <a:xfrm>
            <a:off x="6777142" y="3486855"/>
            <a:ext cx="2133333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A076A0-2DAB-3E76-4485-334A703142E5}"/>
              </a:ext>
            </a:extLst>
          </p:cNvPr>
          <p:cNvSpPr/>
          <p:nvPr/>
        </p:nvSpPr>
        <p:spPr bwMode="white">
          <a:xfrm>
            <a:off x="1548571" y="4086991"/>
            <a:ext cx="1809523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846CF-FADB-E057-1714-1DC75CD3E93A}"/>
              </a:ext>
            </a:extLst>
          </p:cNvPr>
          <p:cNvSpPr/>
          <p:nvPr/>
        </p:nvSpPr>
        <p:spPr bwMode="white">
          <a:xfrm>
            <a:off x="6796190" y="4077465"/>
            <a:ext cx="4085714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3039"/>
          <a:stretch/>
        </p:blipFill>
        <p:spPr>
          <a:xfrm>
            <a:off x="1204252" y="1128718"/>
            <a:ext cx="4179668" cy="136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BA9F3-F46E-165F-7971-07AF3A099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FDEB0-D703-8B96-2682-9BDF145639C9}"/>
              </a:ext>
            </a:extLst>
          </p:cNvPr>
          <p:cNvSpPr/>
          <p:nvPr/>
        </p:nvSpPr>
        <p:spPr bwMode="white">
          <a:xfrm>
            <a:off x="1024761" y="1890175"/>
            <a:ext cx="2133333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28D5A-92AE-56F5-0B9B-B6AE02692AE0}"/>
              </a:ext>
            </a:extLst>
          </p:cNvPr>
          <p:cNvSpPr/>
          <p:nvPr/>
        </p:nvSpPr>
        <p:spPr bwMode="white">
          <a:xfrm>
            <a:off x="1043809" y="2473599"/>
            <a:ext cx="3171428" cy="28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0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358E8-E883-393F-D85E-B849A52B87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FE4AB-5221-E495-05A4-1702BFAAA39B}"/>
              </a:ext>
            </a:extLst>
          </p:cNvPr>
          <p:cNvSpPr/>
          <p:nvPr/>
        </p:nvSpPr>
        <p:spPr bwMode="white">
          <a:xfrm>
            <a:off x="2834285" y="2936832"/>
            <a:ext cx="390476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49726-12D0-57F0-5594-D43C7CE5236D}"/>
              </a:ext>
            </a:extLst>
          </p:cNvPr>
          <p:cNvSpPr/>
          <p:nvPr/>
        </p:nvSpPr>
        <p:spPr bwMode="white">
          <a:xfrm>
            <a:off x="5786666" y="2936832"/>
            <a:ext cx="40952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AC2FF-4D70-A419-1ADF-FD7A41C06F91}"/>
              </a:ext>
            </a:extLst>
          </p:cNvPr>
          <p:cNvSpPr/>
          <p:nvPr/>
        </p:nvSpPr>
        <p:spPr bwMode="white">
          <a:xfrm>
            <a:off x="8748571" y="2936832"/>
            <a:ext cx="390476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4B1C6-CC23-AF8A-7AC4-AE869A55C275}"/>
              </a:ext>
            </a:extLst>
          </p:cNvPr>
          <p:cNvSpPr/>
          <p:nvPr/>
        </p:nvSpPr>
        <p:spPr bwMode="white">
          <a:xfrm>
            <a:off x="1186666" y="4272154"/>
            <a:ext cx="1990476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39C36C-508A-DF5E-DA0A-E6CE510DE7E6}"/>
              </a:ext>
            </a:extLst>
          </p:cNvPr>
          <p:cNvSpPr/>
          <p:nvPr/>
        </p:nvSpPr>
        <p:spPr bwMode="white">
          <a:xfrm>
            <a:off x="1205714" y="4873050"/>
            <a:ext cx="4304761" cy="29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