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3143" y="3048047"/>
            <a:ext cx="6085714" cy="7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98FB3C-BAFB-1445-E2AA-37ECE84EDD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4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71FF9D-DA45-EB13-3107-2871C33FBCA0}"/>
              </a:ext>
            </a:extLst>
          </p:cNvPr>
          <p:cNvSpPr/>
          <p:nvPr/>
        </p:nvSpPr>
        <p:spPr bwMode="white">
          <a:xfrm>
            <a:off x="3548571" y="2220917"/>
            <a:ext cx="228571" cy="2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D1D88C-7E3D-D7A9-2AF4-2889BCEE554C}"/>
              </a:ext>
            </a:extLst>
          </p:cNvPr>
          <p:cNvSpPr/>
          <p:nvPr/>
        </p:nvSpPr>
        <p:spPr bwMode="white">
          <a:xfrm>
            <a:off x="6662857" y="2220917"/>
            <a:ext cx="228571" cy="2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79A9D5-3737-1047-F29E-B65AE786D677}"/>
              </a:ext>
            </a:extLst>
          </p:cNvPr>
          <p:cNvSpPr/>
          <p:nvPr/>
        </p:nvSpPr>
        <p:spPr bwMode="white">
          <a:xfrm>
            <a:off x="9291428" y="2135113"/>
            <a:ext cx="228572" cy="2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D9A9D3-A2E1-06F6-028F-F93445E4ACA0}"/>
              </a:ext>
            </a:extLst>
          </p:cNvPr>
          <p:cNvSpPr/>
          <p:nvPr/>
        </p:nvSpPr>
        <p:spPr bwMode="white">
          <a:xfrm>
            <a:off x="1700952" y="2916878"/>
            <a:ext cx="380952" cy="2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B9BF14-788E-7A3C-893D-27AE8B9D5AE1}"/>
              </a:ext>
            </a:extLst>
          </p:cNvPr>
          <p:cNvSpPr/>
          <p:nvPr/>
        </p:nvSpPr>
        <p:spPr bwMode="white">
          <a:xfrm>
            <a:off x="2786666" y="2926412"/>
            <a:ext cx="228571" cy="2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B35133-5E80-1F1D-4A13-FF00CCDE688B}"/>
              </a:ext>
            </a:extLst>
          </p:cNvPr>
          <p:cNvSpPr/>
          <p:nvPr/>
        </p:nvSpPr>
        <p:spPr bwMode="white">
          <a:xfrm>
            <a:off x="5529523" y="2926412"/>
            <a:ext cx="228571" cy="2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23527C-F33E-EDAF-F044-8C82DF79004B}"/>
              </a:ext>
            </a:extLst>
          </p:cNvPr>
          <p:cNvSpPr/>
          <p:nvPr/>
        </p:nvSpPr>
        <p:spPr bwMode="white">
          <a:xfrm>
            <a:off x="6377142" y="2916878"/>
            <a:ext cx="219047" cy="2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BDF1A8D-B4F3-9C8E-7533-80225392E1B2}"/>
              </a:ext>
            </a:extLst>
          </p:cNvPr>
          <p:cNvSpPr/>
          <p:nvPr/>
        </p:nvSpPr>
        <p:spPr bwMode="white">
          <a:xfrm>
            <a:off x="9977142" y="3002681"/>
            <a:ext cx="238095" cy="2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21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40108C-FEE6-E835-83BF-3D40584CD0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6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DCA5B6-E28E-A911-3B2C-52F99A1D0EDE}"/>
              </a:ext>
            </a:extLst>
          </p:cNvPr>
          <p:cNvSpPr/>
          <p:nvPr/>
        </p:nvSpPr>
        <p:spPr bwMode="white">
          <a:xfrm>
            <a:off x="4310476" y="2012000"/>
            <a:ext cx="228571" cy="2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2A7BD3-6B2E-7292-AEF2-5E4355A7E3BA}"/>
              </a:ext>
            </a:extLst>
          </p:cNvPr>
          <p:cNvSpPr/>
          <p:nvPr/>
        </p:nvSpPr>
        <p:spPr bwMode="white">
          <a:xfrm>
            <a:off x="9472380" y="2012000"/>
            <a:ext cx="228571" cy="23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56276"/>
          <a:stretch/>
        </p:blipFill>
        <p:spPr>
          <a:xfrm>
            <a:off x="1703512" y="2754127"/>
            <a:ext cx="4176464" cy="64361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56540"/>
          <a:stretch/>
        </p:blipFill>
        <p:spPr>
          <a:xfrm>
            <a:off x="6977240" y="2749559"/>
            <a:ext cx="4151256" cy="643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713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2BF474-A2EB-D74B-6E35-3F7E4B3C23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2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AD4359-7B2C-898D-3D13-E06F7C9137F1}"/>
              </a:ext>
            </a:extLst>
          </p:cNvPr>
          <p:cNvSpPr/>
          <p:nvPr/>
        </p:nvSpPr>
        <p:spPr bwMode="white">
          <a:xfrm>
            <a:off x="1643809" y="3527208"/>
            <a:ext cx="228571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7EC0D1-A56B-E811-A0FF-D6AC598772F4}"/>
              </a:ext>
            </a:extLst>
          </p:cNvPr>
          <p:cNvSpPr/>
          <p:nvPr/>
        </p:nvSpPr>
        <p:spPr bwMode="white">
          <a:xfrm>
            <a:off x="2491428" y="3527208"/>
            <a:ext cx="228571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A3BDCE-5FB5-75D6-C286-107A6936F444}"/>
              </a:ext>
            </a:extLst>
          </p:cNvPr>
          <p:cNvSpPr/>
          <p:nvPr/>
        </p:nvSpPr>
        <p:spPr bwMode="white">
          <a:xfrm>
            <a:off x="3272380" y="3527208"/>
            <a:ext cx="371428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65A918-3122-665C-FD6E-43FA13C85E13}"/>
              </a:ext>
            </a:extLst>
          </p:cNvPr>
          <p:cNvSpPr/>
          <p:nvPr/>
        </p:nvSpPr>
        <p:spPr bwMode="white">
          <a:xfrm>
            <a:off x="6643809" y="3527208"/>
            <a:ext cx="228572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0C6D45-E0FC-5693-33E1-18693C9E62F3}"/>
              </a:ext>
            </a:extLst>
          </p:cNvPr>
          <p:cNvSpPr/>
          <p:nvPr/>
        </p:nvSpPr>
        <p:spPr bwMode="white">
          <a:xfrm>
            <a:off x="7500952" y="3527208"/>
            <a:ext cx="228572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035D44-32C2-A12F-ED16-71AF693342D8}"/>
              </a:ext>
            </a:extLst>
          </p:cNvPr>
          <p:cNvSpPr/>
          <p:nvPr/>
        </p:nvSpPr>
        <p:spPr bwMode="white">
          <a:xfrm>
            <a:off x="8272380" y="3527208"/>
            <a:ext cx="380952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1D489A-1F54-D8A5-25EC-E6F5C077FC1E}"/>
              </a:ext>
            </a:extLst>
          </p:cNvPr>
          <p:cNvSpPr/>
          <p:nvPr/>
        </p:nvSpPr>
        <p:spPr bwMode="white">
          <a:xfrm>
            <a:off x="1586666" y="4394835"/>
            <a:ext cx="371428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BB0BB1D-C002-22EC-E896-DFC5FFB3EFED}"/>
              </a:ext>
            </a:extLst>
          </p:cNvPr>
          <p:cNvSpPr/>
          <p:nvPr/>
        </p:nvSpPr>
        <p:spPr bwMode="white">
          <a:xfrm>
            <a:off x="2491428" y="4394835"/>
            <a:ext cx="228571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0CACDF4-1582-DB27-B945-8AD0C4478B7F}"/>
              </a:ext>
            </a:extLst>
          </p:cNvPr>
          <p:cNvSpPr/>
          <p:nvPr/>
        </p:nvSpPr>
        <p:spPr bwMode="white">
          <a:xfrm>
            <a:off x="3329523" y="4394835"/>
            <a:ext cx="228571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36C2883-6EB9-515A-2A0F-31D9612923DE}"/>
              </a:ext>
            </a:extLst>
          </p:cNvPr>
          <p:cNvSpPr/>
          <p:nvPr/>
        </p:nvSpPr>
        <p:spPr bwMode="white">
          <a:xfrm>
            <a:off x="6586666" y="4394835"/>
            <a:ext cx="380952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6B7EBE5-102C-2879-E00D-CDCACEC98226}"/>
              </a:ext>
            </a:extLst>
          </p:cNvPr>
          <p:cNvSpPr/>
          <p:nvPr/>
        </p:nvSpPr>
        <p:spPr bwMode="white">
          <a:xfrm>
            <a:off x="7500952" y="4394835"/>
            <a:ext cx="228572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D48DE9D-E624-811A-A534-476B702342FE}"/>
              </a:ext>
            </a:extLst>
          </p:cNvPr>
          <p:cNvSpPr/>
          <p:nvPr/>
        </p:nvSpPr>
        <p:spPr bwMode="white">
          <a:xfrm>
            <a:off x="8339047" y="4394835"/>
            <a:ext cx="228571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09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9561D2-F0FA-6B9D-A6DD-B83ED323D0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0FCD3D-0E1E-8A44-EDD2-59E6B82149B1}"/>
              </a:ext>
            </a:extLst>
          </p:cNvPr>
          <p:cNvSpPr/>
          <p:nvPr/>
        </p:nvSpPr>
        <p:spPr bwMode="white">
          <a:xfrm>
            <a:off x="3320000" y="2097548"/>
            <a:ext cx="228571" cy="25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195172-C587-3D8D-0346-C447CBB36779}"/>
              </a:ext>
            </a:extLst>
          </p:cNvPr>
          <p:cNvSpPr/>
          <p:nvPr/>
        </p:nvSpPr>
        <p:spPr bwMode="white">
          <a:xfrm>
            <a:off x="5567619" y="2097548"/>
            <a:ext cx="228571" cy="25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C42345-EC61-623F-61A1-4D05EB0E3FD4}"/>
              </a:ext>
            </a:extLst>
          </p:cNvPr>
          <p:cNvSpPr/>
          <p:nvPr/>
        </p:nvSpPr>
        <p:spPr bwMode="white">
          <a:xfrm>
            <a:off x="7815238" y="2107086"/>
            <a:ext cx="228571" cy="2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185183-B543-A978-7675-91FD1B52FA25}"/>
              </a:ext>
            </a:extLst>
          </p:cNvPr>
          <p:cNvSpPr/>
          <p:nvPr/>
        </p:nvSpPr>
        <p:spPr bwMode="white">
          <a:xfrm>
            <a:off x="10062857" y="2097548"/>
            <a:ext cx="238095" cy="25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40F62A-7C1D-0D51-9103-6292278DD35A}"/>
              </a:ext>
            </a:extLst>
          </p:cNvPr>
          <p:cNvSpPr/>
          <p:nvPr/>
        </p:nvSpPr>
        <p:spPr bwMode="white">
          <a:xfrm>
            <a:off x="3320000" y="2822477"/>
            <a:ext cx="228571" cy="2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C6E1C1-BC50-057D-115B-117A5E528784}"/>
              </a:ext>
            </a:extLst>
          </p:cNvPr>
          <p:cNvSpPr/>
          <p:nvPr/>
        </p:nvSpPr>
        <p:spPr bwMode="white">
          <a:xfrm>
            <a:off x="5558095" y="2822477"/>
            <a:ext cx="247619" cy="2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007341-77B7-1119-2BC9-24329472E4C6}"/>
              </a:ext>
            </a:extLst>
          </p:cNvPr>
          <p:cNvSpPr/>
          <p:nvPr/>
        </p:nvSpPr>
        <p:spPr bwMode="white">
          <a:xfrm>
            <a:off x="7815238" y="2822477"/>
            <a:ext cx="228571" cy="2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7C8DCAC-E8B2-513C-E5F6-123860B1FCD5}"/>
              </a:ext>
            </a:extLst>
          </p:cNvPr>
          <p:cNvSpPr/>
          <p:nvPr/>
        </p:nvSpPr>
        <p:spPr bwMode="white">
          <a:xfrm>
            <a:off x="10062857" y="2822477"/>
            <a:ext cx="228571" cy="2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A8AB2570-4DD4-16B5-431E-F9718711F0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96077"/>
            <a:ext cx="10800000" cy="2734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CCE1C55-A8EF-F89A-FE4B-771649B0FA46}"/>
              </a:ext>
            </a:extLst>
          </p:cNvPr>
          <p:cNvSpPr/>
          <p:nvPr/>
        </p:nvSpPr>
        <p:spPr bwMode="white">
          <a:xfrm>
            <a:off x="6996190" y="4982621"/>
            <a:ext cx="380952" cy="24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BE64C5C-F216-A6E1-8C76-2FA3E3767A77}"/>
              </a:ext>
            </a:extLst>
          </p:cNvPr>
          <p:cNvSpPr/>
          <p:nvPr/>
        </p:nvSpPr>
        <p:spPr bwMode="white">
          <a:xfrm>
            <a:off x="7900952" y="4982621"/>
            <a:ext cx="228571" cy="24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F26F7F0-4323-7702-7520-99B83BC154DD}"/>
              </a:ext>
            </a:extLst>
          </p:cNvPr>
          <p:cNvSpPr/>
          <p:nvPr/>
        </p:nvSpPr>
        <p:spPr bwMode="white">
          <a:xfrm>
            <a:off x="8748571" y="4982621"/>
            <a:ext cx="228571" cy="25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0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2023-12-15T12:42:42Z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