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047" y="3105190"/>
            <a:ext cx="6361905" cy="6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E46BA-9710-D54D-E6F4-C077D63281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19C7FB-D024-044A-79CC-673CB037C831}"/>
              </a:ext>
            </a:extLst>
          </p:cNvPr>
          <p:cNvSpPr/>
          <p:nvPr/>
        </p:nvSpPr>
        <p:spPr bwMode="white">
          <a:xfrm>
            <a:off x="9015238" y="1315074"/>
            <a:ext cx="380952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9223DD-C38A-298F-A4F4-FFA905C149AD}"/>
              </a:ext>
            </a:extLst>
          </p:cNvPr>
          <p:cNvSpPr/>
          <p:nvPr/>
        </p:nvSpPr>
        <p:spPr bwMode="white">
          <a:xfrm>
            <a:off x="9015238" y="1991692"/>
            <a:ext cx="323809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C37750-3A6F-1EFA-09FB-DCE9D0508D5B}"/>
              </a:ext>
            </a:extLst>
          </p:cNvPr>
          <p:cNvSpPr/>
          <p:nvPr/>
        </p:nvSpPr>
        <p:spPr bwMode="white">
          <a:xfrm>
            <a:off x="9072380" y="2677841"/>
            <a:ext cx="228572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810D6F-1248-75DA-D173-4F10581360CA}"/>
              </a:ext>
            </a:extLst>
          </p:cNvPr>
          <p:cNvSpPr/>
          <p:nvPr/>
        </p:nvSpPr>
        <p:spPr bwMode="white">
          <a:xfrm>
            <a:off x="3453333" y="3630825"/>
            <a:ext cx="228571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0A7C6F-3D28-F538-5BB9-2F82E3D68DC7}"/>
              </a:ext>
            </a:extLst>
          </p:cNvPr>
          <p:cNvSpPr/>
          <p:nvPr/>
        </p:nvSpPr>
        <p:spPr bwMode="white">
          <a:xfrm>
            <a:off x="4891428" y="3630825"/>
            <a:ext cx="323809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EC1326-755A-2BD3-8A53-C438B8E786DE}"/>
              </a:ext>
            </a:extLst>
          </p:cNvPr>
          <p:cNvSpPr/>
          <p:nvPr/>
        </p:nvSpPr>
        <p:spPr bwMode="white">
          <a:xfrm>
            <a:off x="5786666" y="3630825"/>
            <a:ext cx="219047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69F6FE-092A-4C37-10CB-4E632C32198C}"/>
              </a:ext>
            </a:extLst>
          </p:cNvPr>
          <p:cNvSpPr/>
          <p:nvPr/>
        </p:nvSpPr>
        <p:spPr bwMode="white">
          <a:xfrm>
            <a:off x="6605714" y="3630825"/>
            <a:ext cx="228571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80F1C6-BA21-E735-AB15-EB6CEB1CA508}"/>
              </a:ext>
            </a:extLst>
          </p:cNvPr>
          <p:cNvSpPr/>
          <p:nvPr/>
        </p:nvSpPr>
        <p:spPr bwMode="white">
          <a:xfrm>
            <a:off x="3443809" y="4421802"/>
            <a:ext cx="228571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050D86-083B-C6B1-D066-1E100979EAA6}"/>
              </a:ext>
            </a:extLst>
          </p:cNvPr>
          <p:cNvSpPr/>
          <p:nvPr/>
        </p:nvSpPr>
        <p:spPr bwMode="white">
          <a:xfrm>
            <a:off x="4881904" y="4421802"/>
            <a:ext cx="390476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612C63-23E9-A377-71D3-DD9B5B9769E1}"/>
              </a:ext>
            </a:extLst>
          </p:cNvPr>
          <p:cNvSpPr/>
          <p:nvPr/>
        </p:nvSpPr>
        <p:spPr bwMode="white">
          <a:xfrm>
            <a:off x="5777142" y="4431332"/>
            <a:ext cx="228571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A223E6-82CF-2FA7-F26B-A5A020D289EE}"/>
              </a:ext>
            </a:extLst>
          </p:cNvPr>
          <p:cNvSpPr/>
          <p:nvPr/>
        </p:nvSpPr>
        <p:spPr bwMode="white">
          <a:xfrm>
            <a:off x="6605714" y="4421802"/>
            <a:ext cx="228571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2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E203B-C5AF-D380-0607-DC18918474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1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88840"/>
            <a:ext cx="10079920" cy="274266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19536" y="2852936"/>
            <a:ext cx="2592288" cy="7920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027024" y="2888940"/>
            <a:ext cx="2092976" cy="75608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927648" y="2888940"/>
            <a:ext cx="3264360" cy="7338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329640" y="2877843"/>
            <a:ext cx="1294752" cy="744987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299496" y="2868176"/>
            <a:ext cx="2124792" cy="75465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74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0574A-DAC1-9D72-2697-43F7CBD321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64C518-3249-CC64-2C29-55650221D98C}"/>
              </a:ext>
            </a:extLst>
          </p:cNvPr>
          <p:cNvSpPr/>
          <p:nvPr/>
        </p:nvSpPr>
        <p:spPr bwMode="white">
          <a:xfrm>
            <a:off x="3434285" y="2040551"/>
            <a:ext cx="371428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8FD7DB-CC37-6005-A15A-15FB3B2AFC0C}"/>
              </a:ext>
            </a:extLst>
          </p:cNvPr>
          <p:cNvSpPr/>
          <p:nvPr/>
        </p:nvSpPr>
        <p:spPr bwMode="white">
          <a:xfrm>
            <a:off x="7767619" y="2078713"/>
            <a:ext cx="209523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A2276E-FDE0-8637-5141-40280338B3A2}"/>
              </a:ext>
            </a:extLst>
          </p:cNvPr>
          <p:cNvSpPr/>
          <p:nvPr/>
        </p:nvSpPr>
        <p:spPr bwMode="white">
          <a:xfrm>
            <a:off x="3158095" y="3051858"/>
            <a:ext cx="209523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4E17E3-1B1F-793D-F26D-3A9FE7600EA8}"/>
              </a:ext>
            </a:extLst>
          </p:cNvPr>
          <p:cNvSpPr/>
          <p:nvPr/>
        </p:nvSpPr>
        <p:spPr bwMode="white">
          <a:xfrm>
            <a:off x="8672380" y="2956452"/>
            <a:ext cx="209523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7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22019-B1B1-5862-77F4-6D349CF56B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AEDB0D-78C4-900F-E657-F44777A27E3E}"/>
              </a:ext>
            </a:extLst>
          </p:cNvPr>
          <p:cNvSpPr/>
          <p:nvPr/>
        </p:nvSpPr>
        <p:spPr bwMode="white">
          <a:xfrm>
            <a:off x="5186666" y="1763031"/>
            <a:ext cx="1809523" cy="2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61DFF1-E529-33C7-A9E4-FF9359F5E548}"/>
              </a:ext>
            </a:extLst>
          </p:cNvPr>
          <p:cNvSpPr/>
          <p:nvPr/>
        </p:nvSpPr>
        <p:spPr bwMode="white">
          <a:xfrm>
            <a:off x="5186666" y="2353923"/>
            <a:ext cx="3628571" cy="29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762CF7-E2CD-E994-3A45-DD7B4B672288}"/>
              </a:ext>
            </a:extLst>
          </p:cNvPr>
          <p:cNvSpPr/>
          <p:nvPr/>
        </p:nvSpPr>
        <p:spPr bwMode="white">
          <a:xfrm>
            <a:off x="5158095" y="3592888"/>
            <a:ext cx="1971428" cy="5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099CAB-9298-8576-8A1F-20A3F532D2EB}"/>
              </a:ext>
            </a:extLst>
          </p:cNvPr>
          <p:cNvSpPr/>
          <p:nvPr/>
        </p:nvSpPr>
        <p:spPr bwMode="white">
          <a:xfrm>
            <a:off x="5186666" y="4422042"/>
            <a:ext cx="1809523" cy="26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6E76B0-26BF-DB45-4373-284344FEB46D}"/>
              </a:ext>
            </a:extLst>
          </p:cNvPr>
          <p:cNvSpPr/>
          <p:nvPr/>
        </p:nvSpPr>
        <p:spPr bwMode="white">
          <a:xfrm>
            <a:off x="5186666" y="5003403"/>
            <a:ext cx="4941782" cy="5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