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714" y="3081381"/>
            <a:ext cx="6028571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76E53-A97A-9D16-06BA-BFF159A024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019" y="1628800"/>
            <a:ext cx="9701962" cy="213363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631504" y="2348880"/>
            <a:ext cx="5328592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636947" y="2348880"/>
            <a:ext cx="5771421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783632" y="2348880"/>
            <a:ext cx="3024336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783632" y="2348880"/>
            <a:ext cx="5029779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113111" y="2326178"/>
            <a:ext cx="5076564" cy="110282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740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04D79-6232-45B5-8900-6CA9B42960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CB9CB6-72FC-B3AB-6D06-17016A64F300}"/>
              </a:ext>
            </a:extLst>
          </p:cNvPr>
          <p:cNvSpPr/>
          <p:nvPr/>
        </p:nvSpPr>
        <p:spPr bwMode="white">
          <a:xfrm>
            <a:off x="10129523" y="2566264"/>
            <a:ext cx="1199999" cy="31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8E67F83-A99F-0251-124E-2E2C9A77E3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024"/>
            <a:ext cx="10800000" cy="291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FE2D3-DDEA-FE60-2986-07D0A0E15724}"/>
              </a:ext>
            </a:extLst>
          </p:cNvPr>
          <p:cNvSpPr/>
          <p:nvPr/>
        </p:nvSpPr>
        <p:spPr bwMode="white">
          <a:xfrm>
            <a:off x="3053333" y="6138360"/>
            <a:ext cx="390476" cy="32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13D732-4D0F-CD7C-FE06-2B217D066017}"/>
              </a:ext>
            </a:extLst>
          </p:cNvPr>
          <p:cNvSpPr/>
          <p:nvPr/>
        </p:nvSpPr>
        <p:spPr bwMode="white">
          <a:xfrm>
            <a:off x="8481904" y="6138360"/>
            <a:ext cx="390476" cy="32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8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4D8E3-5DE2-74AF-B7C3-E5BCE90550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84546"/>
          <a:stretch/>
        </p:blipFill>
        <p:spPr>
          <a:xfrm flipV="1">
            <a:off x="9120336" y="2441409"/>
            <a:ext cx="1225570" cy="119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4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34861-4413-F635-0F1F-07A2331CB9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86FF40-A736-6FF7-87C3-A4AD7171C5C5}"/>
              </a:ext>
            </a:extLst>
          </p:cNvPr>
          <p:cNvSpPr/>
          <p:nvPr/>
        </p:nvSpPr>
        <p:spPr bwMode="white">
          <a:xfrm>
            <a:off x="7122399" y="3501008"/>
            <a:ext cx="1196839" cy="54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621371" y="1744535"/>
            <a:ext cx="3482174" cy="232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81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