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7905" y="3086143"/>
            <a:ext cx="5676190" cy="6857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8995E5-EA75-7508-2897-8D734C4998A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532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椭圆 3">
            <a:extLst>
              <a:ext uri="{FF2B5EF4-FFF2-40B4-BE49-F238E27FC236}">
                <a16:creationId xmlns:a16="http://schemas.microsoft.com/office/drawing/2014/main" id="{1EF628B4-09CF-5E5D-F09C-C7C4ED66630B}"/>
              </a:ext>
            </a:extLst>
          </p:cNvPr>
          <p:cNvSpPr/>
          <p:nvPr/>
        </p:nvSpPr>
        <p:spPr bwMode="white">
          <a:xfrm>
            <a:off x="2377142" y="1863112"/>
            <a:ext cx="371428" cy="432047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椭圆 4">
            <a:extLst>
              <a:ext uri="{FF2B5EF4-FFF2-40B4-BE49-F238E27FC236}">
                <a16:creationId xmlns:a16="http://schemas.microsoft.com/office/drawing/2014/main" id="{EA552226-27BF-0D4C-2A92-ADF489421BD3}"/>
              </a:ext>
            </a:extLst>
          </p:cNvPr>
          <p:cNvSpPr/>
          <p:nvPr/>
        </p:nvSpPr>
        <p:spPr bwMode="white">
          <a:xfrm>
            <a:off x="6167619" y="1863113"/>
            <a:ext cx="371428" cy="432046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椭圆 5">
            <a:extLst>
              <a:ext uri="{FF2B5EF4-FFF2-40B4-BE49-F238E27FC236}">
                <a16:creationId xmlns:a16="http://schemas.microsoft.com/office/drawing/2014/main" id="{ECEC5FD3-0008-3E89-F1F2-7BE9E92FCC20}"/>
              </a:ext>
            </a:extLst>
          </p:cNvPr>
          <p:cNvSpPr/>
          <p:nvPr/>
        </p:nvSpPr>
        <p:spPr bwMode="white">
          <a:xfrm>
            <a:off x="9796190" y="1863113"/>
            <a:ext cx="371427" cy="432046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椭圆 6">
            <a:extLst>
              <a:ext uri="{FF2B5EF4-FFF2-40B4-BE49-F238E27FC236}">
                <a16:creationId xmlns:a16="http://schemas.microsoft.com/office/drawing/2014/main" id="{9D5D55D1-CB34-9E12-2AC7-F1B02E5A58CD}"/>
              </a:ext>
            </a:extLst>
          </p:cNvPr>
          <p:cNvSpPr/>
          <p:nvPr/>
        </p:nvSpPr>
        <p:spPr bwMode="white">
          <a:xfrm flipV="1">
            <a:off x="2405714" y="2738308"/>
            <a:ext cx="314285" cy="248238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椭圆 7">
            <a:extLst>
              <a:ext uri="{FF2B5EF4-FFF2-40B4-BE49-F238E27FC236}">
                <a16:creationId xmlns:a16="http://schemas.microsoft.com/office/drawing/2014/main" id="{2249A1B6-05B8-BBE5-13DF-9CEFA89001C1}"/>
              </a:ext>
            </a:extLst>
          </p:cNvPr>
          <p:cNvSpPr/>
          <p:nvPr/>
        </p:nvSpPr>
        <p:spPr bwMode="white">
          <a:xfrm>
            <a:off x="6357335" y="2682632"/>
            <a:ext cx="371428" cy="349634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椭圆 8">
            <a:extLst>
              <a:ext uri="{FF2B5EF4-FFF2-40B4-BE49-F238E27FC236}">
                <a16:creationId xmlns:a16="http://schemas.microsoft.com/office/drawing/2014/main" id="{0921BE86-72E6-52C9-AFF4-B71189F09B65}"/>
              </a:ext>
            </a:extLst>
          </p:cNvPr>
          <p:cNvSpPr/>
          <p:nvPr/>
        </p:nvSpPr>
        <p:spPr bwMode="white">
          <a:xfrm>
            <a:off x="9985907" y="2691776"/>
            <a:ext cx="371427" cy="349634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696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B79B05-2113-951A-7B47-AA3BE5D424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69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1932BA-B664-3175-CABD-384CCA671D37}"/>
              </a:ext>
            </a:extLst>
          </p:cNvPr>
          <p:cNvSpPr/>
          <p:nvPr/>
        </p:nvSpPr>
        <p:spPr bwMode="white">
          <a:xfrm>
            <a:off x="3158095" y="1944188"/>
            <a:ext cx="1095237" cy="1700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9D9BD86-2C8D-F926-F7B5-170968CD3961}"/>
              </a:ext>
            </a:extLst>
          </p:cNvPr>
          <p:cNvSpPr/>
          <p:nvPr/>
        </p:nvSpPr>
        <p:spPr bwMode="white">
          <a:xfrm>
            <a:off x="6567619" y="1944188"/>
            <a:ext cx="1184565" cy="1700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B103437-8239-04B9-D19C-926BE858C544}"/>
              </a:ext>
            </a:extLst>
          </p:cNvPr>
          <p:cNvSpPr/>
          <p:nvPr/>
        </p:nvSpPr>
        <p:spPr bwMode="white">
          <a:xfrm>
            <a:off x="9986666" y="1944188"/>
            <a:ext cx="1149894" cy="1772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533C198-BD19-25BE-8D5C-DFCE0497FD44}"/>
              </a:ext>
            </a:extLst>
          </p:cNvPr>
          <p:cNvSpPr/>
          <p:nvPr/>
        </p:nvSpPr>
        <p:spPr bwMode="white">
          <a:xfrm>
            <a:off x="2148571" y="3145126"/>
            <a:ext cx="228571" cy="181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C88D258-EF53-AAD8-1422-45E782CA6305}"/>
              </a:ext>
            </a:extLst>
          </p:cNvPr>
          <p:cNvSpPr/>
          <p:nvPr/>
        </p:nvSpPr>
        <p:spPr bwMode="white">
          <a:xfrm>
            <a:off x="5558095" y="3145126"/>
            <a:ext cx="238095" cy="181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6BC8A2E1-2BC0-909F-8571-78B50BCDE00C}"/>
              </a:ext>
            </a:extLst>
          </p:cNvPr>
          <p:cNvSpPr/>
          <p:nvPr/>
        </p:nvSpPr>
        <p:spPr bwMode="white">
          <a:xfrm>
            <a:off x="8977142" y="3145126"/>
            <a:ext cx="228571" cy="181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1928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2" grpId="0" animBg="1"/>
      <p:bldP spid="15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252B7F-406A-57C3-BAB8-1A0A6194611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29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EB44194-6D32-AC87-18B9-704722BC6164}"/>
              </a:ext>
            </a:extLst>
          </p:cNvPr>
          <p:cNvSpPr/>
          <p:nvPr/>
        </p:nvSpPr>
        <p:spPr bwMode="white">
          <a:xfrm>
            <a:off x="1520000" y="3593533"/>
            <a:ext cx="2133333" cy="238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F1EA5B-96A4-22B3-FF8D-891A9EE6940A}"/>
              </a:ext>
            </a:extLst>
          </p:cNvPr>
          <p:cNvSpPr/>
          <p:nvPr/>
        </p:nvSpPr>
        <p:spPr bwMode="white">
          <a:xfrm>
            <a:off x="1520000" y="4149080"/>
            <a:ext cx="2295237" cy="302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9753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53E5E4-5C06-6C8B-84F7-BFDEA34D427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44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0CE1E3-79A3-57A6-0D60-0997D1550B83}"/>
              </a:ext>
            </a:extLst>
          </p:cNvPr>
          <p:cNvSpPr/>
          <p:nvPr/>
        </p:nvSpPr>
        <p:spPr bwMode="white">
          <a:xfrm>
            <a:off x="6472380" y="1839262"/>
            <a:ext cx="3800000" cy="285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A0B41C9-8E04-030C-22E6-807294A6F5CE}"/>
              </a:ext>
            </a:extLst>
          </p:cNvPr>
          <p:cNvSpPr/>
          <p:nvPr/>
        </p:nvSpPr>
        <p:spPr bwMode="white">
          <a:xfrm>
            <a:off x="1024761" y="2477795"/>
            <a:ext cx="1990476" cy="247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501DABE-243A-151A-FC07-C2350962B066}"/>
              </a:ext>
            </a:extLst>
          </p:cNvPr>
          <p:cNvSpPr/>
          <p:nvPr/>
        </p:nvSpPr>
        <p:spPr bwMode="white">
          <a:xfrm>
            <a:off x="6453333" y="2458735"/>
            <a:ext cx="2133333" cy="238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89A13AA-EC12-587E-46BA-F2C700200AF9}"/>
              </a:ext>
            </a:extLst>
          </p:cNvPr>
          <p:cNvSpPr/>
          <p:nvPr/>
        </p:nvSpPr>
        <p:spPr bwMode="white">
          <a:xfrm>
            <a:off x="1043809" y="3068677"/>
            <a:ext cx="1819047" cy="276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8726BB9-AC61-37A4-2575-5D8FFCC94810}"/>
              </a:ext>
            </a:extLst>
          </p:cNvPr>
          <p:cNvSpPr/>
          <p:nvPr/>
        </p:nvSpPr>
        <p:spPr bwMode="white">
          <a:xfrm>
            <a:off x="6472380" y="3049617"/>
            <a:ext cx="4304140" cy="56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1397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05B22C-FE1B-EB63-0983-EDA427D7264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136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B88D68-C393-C7DF-9864-BAA5170C68B6}"/>
              </a:ext>
            </a:extLst>
          </p:cNvPr>
          <p:cNvSpPr/>
          <p:nvPr/>
        </p:nvSpPr>
        <p:spPr bwMode="white">
          <a:xfrm>
            <a:off x="1177142" y="3608631"/>
            <a:ext cx="6575042" cy="468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4670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2023-12-15T14:46:43Z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