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9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66" y="3095666"/>
            <a:ext cx="6066667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2569A-416B-B0E4-AEBD-F2F5364023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26FB5-832C-E0D5-E01D-091573637158}"/>
              </a:ext>
            </a:extLst>
          </p:cNvPr>
          <p:cNvSpPr/>
          <p:nvPr/>
        </p:nvSpPr>
        <p:spPr bwMode="white">
          <a:xfrm>
            <a:off x="1386666" y="1162579"/>
            <a:ext cx="14285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5AF409-7980-21E3-5919-882A6E9F3FB0}"/>
              </a:ext>
            </a:extLst>
          </p:cNvPr>
          <p:cNvSpPr/>
          <p:nvPr/>
        </p:nvSpPr>
        <p:spPr bwMode="white">
          <a:xfrm>
            <a:off x="1881904" y="1162579"/>
            <a:ext cx="20000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980096-596D-93FA-9B48-D58523B87653}"/>
              </a:ext>
            </a:extLst>
          </p:cNvPr>
          <p:cNvSpPr/>
          <p:nvPr/>
        </p:nvSpPr>
        <p:spPr bwMode="white">
          <a:xfrm>
            <a:off x="2386666" y="1162579"/>
            <a:ext cx="20000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EF767B-64DA-0834-86DC-7759D2AB758D}"/>
              </a:ext>
            </a:extLst>
          </p:cNvPr>
          <p:cNvSpPr/>
          <p:nvPr/>
        </p:nvSpPr>
        <p:spPr bwMode="white">
          <a:xfrm>
            <a:off x="3405714" y="1162579"/>
            <a:ext cx="20952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790DFD1-D754-8AFD-01C6-590244F9566B}"/>
              </a:ext>
            </a:extLst>
          </p:cNvPr>
          <p:cNvSpPr/>
          <p:nvPr/>
        </p:nvSpPr>
        <p:spPr bwMode="white">
          <a:xfrm>
            <a:off x="3920000" y="1162579"/>
            <a:ext cx="200000" cy="209637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BC2822-8AC6-E4B7-2351-E9D83401236F}"/>
              </a:ext>
            </a:extLst>
          </p:cNvPr>
          <p:cNvSpPr/>
          <p:nvPr/>
        </p:nvSpPr>
        <p:spPr bwMode="white">
          <a:xfrm>
            <a:off x="4929523" y="1162579"/>
            <a:ext cx="20952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8EB230-8D5B-2835-CBB5-39E874375D4E}"/>
              </a:ext>
            </a:extLst>
          </p:cNvPr>
          <p:cNvSpPr/>
          <p:nvPr/>
        </p:nvSpPr>
        <p:spPr bwMode="white">
          <a:xfrm>
            <a:off x="5443809" y="1162579"/>
            <a:ext cx="20000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451C79-C9A6-4F5B-B173-7457AFAD7422}"/>
              </a:ext>
            </a:extLst>
          </p:cNvPr>
          <p:cNvSpPr/>
          <p:nvPr/>
        </p:nvSpPr>
        <p:spPr bwMode="white">
          <a:xfrm>
            <a:off x="5891428" y="1162579"/>
            <a:ext cx="33333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D65C3F-D611-7F97-EFC2-D1A024542E44}"/>
              </a:ext>
            </a:extLst>
          </p:cNvPr>
          <p:cNvSpPr/>
          <p:nvPr/>
        </p:nvSpPr>
        <p:spPr bwMode="white">
          <a:xfrm>
            <a:off x="1310476" y="1600912"/>
            <a:ext cx="295238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212EF1-11C3-8CD3-0DFE-9FD9C2814D6A}"/>
              </a:ext>
            </a:extLst>
          </p:cNvPr>
          <p:cNvSpPr/>
          <p:nvPr/>
        </p:nvSpPr>
        <p:spPr bwMode="white">
          <a:xfrm>
            <a:off x="1824761" y="1600912"/>
            <a:ext cx="323809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CDC553-75F8-A1B4-D94A-739525732722}"/>
              </a:ext>
            </a:extLst>
          </p:cNvPr>
          <p:cNvSpPr/>
          <p:nvPr/>
        </p:nvSpPr>
        <p:spPr bwMode="white">
          <a:xfrm>
            <a:off x="2843809" y="1600912"/>
            <a:ext cx="33333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C768100-78E3-7549-530F-11B12F4695C3}"/>
              </a:ext>
            </a:extLst>
          </p:cNvPr>
          <p:cNvSpPr/>
          <p:nvPr/>
        </p:nvSpPr>
        <p:spPr bwMode="white">
          <a:xfrm>
            <a:off x="3348571" y="1600912"/>
            <a:ext cx="33333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62137F-A601-D40D-DC13-0904176A06B5}"/>
              </a:ext>
            </a:extLst>
          </p:cNvPr>
          <p:cNvSpPr/>
          <p:nvPr/>
        </p:nvSpPr>
        <p:spPr bwMode="white">
          <a:xfrm>
            <a:off x="3862857" y="1600912"/>
            <a:ext cx="333333" cy="209637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B1A8C1-3A94-9A62-6162-1C0A1B4BF822}"/>
              </a:ext>
            </a:extLst>
          </p:cNvPr>
          <p:cNvSpPr/>
          <p:nvPr/>
        </p:nvSpPr>
        <p:spPr bwMode="white">
          <a:xfrm>
            <a:off x="4367619" y="1600912"/>
            <a:ext cx="323809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21E5FAA-4F3D-A013-69D2-62806EFBAC24}"/>
              </a:ext>
            </a:extLst>
          </p:cNvPr>
          <p:cNvSpPr/>
          <p:nvPr/>
        </p:nvSpPr>
        <p:spPr bwMode="white">
          <a:xfrm>
            <a:off x="5386666" y="1600912"/>
            <a:ext cx="33333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5A847CD-1274-A82C-4F50-7707E7C2FAE0}"/>
              </a:ext>
            </a:extLst>
          </p:cNvPr>
          <p:cNvSpPr/>
          <p:nvPr/>
        </p:nvSpPr>
        <p:spPr bwMode="white">
          <a:xfrm>
            <a:off x="5881904" y="1600912"/>
            <a:ext cx="34285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E4E84FE-0B3C-5EFF-6D34-884FEF4862F1}"/>
              </a:ext>
            </a:extLst>
          </p:cNvPr>
          <p:cNvSpPr/>
          <p:nvPr/>
        </p:nvSpPr>
        <p:spPr bwMode="white">
          <a:xfrm>
            <a:off x="1291428" y="2029716"/>
            <a:ext cx="314285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55E95E0-ACE2-2039-0DC8-A18C0E7E6F98}"/>
              </a:ext>
            </a:extLst>
          </p:cNvPr>
          <p:cNvSpPr/>
          <p:nvPr/>
        </p:nvSpPr>
        <p:spPr bwMode="white">
          <a:xfrm>
            <a:off x="2310476" y="2029716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C0207F7-AFB0-CF3B-B3B1-3E6B05EE3C07}"/>
              </a:ext>
            </a:extLst>
          </p:cNvPr>
          <p:cNvSpPr/>
          <p:nvPr/>
        </p:nvSpPr>
        <p:spPr bwMode="white">
          <a:xfrm>
            <a:off x="2824761" y="2029716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768B48A-8BC6-92E6-789F-3423AFB86EEB}"/>
              </a:ext>
            </a:extLst>
          </p:cNvPr>
          <p:cNvSpPr/>
          <p:nvPr/>
        </p:nvSpPr>
        <p:spPr bwMode="white">
          <a:xfrm>
            <a:off x="3339047" y="2029716"/>
            <a:ext cx="342857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E135E5D-4626-A6EB-444A-2EA98249DA26}"/>
              </a:ext>
            </a:extLst>
          </p:cNvPr>
          <p:cNvSpPr/>
          <p:nvPr/>
        </p:nvSpPr>
        <p:spPr bwMode="white">
          <a:xfrm>
            <a:off x="3843809" y="2029716"/>
            <a:ext cx="352380" cy="219166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87683D8-73D4-BD88-C3DB-F813570290F1}"/>
              </a:ext>
            </a:extLst>
          </p:cNvPr>
          <p:cNvSpPr/>
          <p:nvPr/>
        </p:nvSpPr>
        <p:spPr bwMode="white">
          <a:xfrm>
            <a:off x="4348571" y="2029716"/>
            <a:ext cx="342857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A8FE124-AEB6-A9A0-6C48-AD8FDFEEB5A9}"/>
              </a:ext>
            </a:extLst>
          </p:cNvPr>
          <p:cNvSpPr/>
          <p:nvPr/>
        </p:nvSpPr>
        <p:spPr bwMode="white">
          <a:xfrm>
            <a:off x="4862857" y="2029716"/>
            <a:ext cx="342857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B3B8A38-43C5-C632-ECBE-9544B06173E9}"/>
              </a:ext>
            </a:extLst>
          </p:cNvPr>
          <p:cNvSpPr/>
          <p:nvPr/>
        </p:nvSpPr>
        <p:spPr bwMode="white">
          <a:xfrm>
            <a:off x="5872380" y="2029716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8CA1136-6CA0-26E6-7A9E-23AAEE6F5692}"/>
              </a:ext>
            </a:extLst>
          </p:cNvPr>
          <p:cNvSpPr/>
          <p:nvPr/>
        </p:nvSpPr>
        <p:spPr bwMode="white">
          <a:xfrm>
            <a:off x="1796190" y="246804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B1160F4-4A63-334F-A9D1-C5F8BD49743E}"/>
              </a:ext>
            </a:extLst>
          </p:cNvPr>
          <p:cNvSpPr/>
          <p:nvPr/>
        </p:nvSpPr>
        <p:spPr bwMode="white">
          <a:xfrm>
            <a:off x="2310476" y="246804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7FB7DDA-79AA-5414-0A0C-27A2D04109C3}"/>
              </a:ext>
            </a:extLst>
          </p:cNvPr>
          <p:cNvSpPr/>
          <p:nvPr/>
        </p:nvSpPr>
        <p:spPr bwMode="white">
          <a:xfrm>
            <a:off x="2824761" y="246804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A46DA4E-8E7B-908F-B05C-493DA57B1B6F}"/>
              </a:ext>
            </a:extLst>
          </p:cNvPr>
          <p:cNvSpPr/>
          <p:nvPr/>
        </p:nvSpPr>
        <p:spPr bwMode="white">
          <a:xfrm>
            <a:off x="4348571" y="2468049"/>
            <a:ext cx="342857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5D02DA8-1CA6-86CC-D47F-4E728C9B594D}"/>
              </a:ext>
            </a:extLst>
          </p:cNvPr>
          <p:cNvSpPr/>
          <p:nvPr/>
        </p:nvSpPr>
        <p:spPr bwMode="white">
          <a:xfrm>
            <a:off x="4853333" y="246804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926A1DF-AAF5-BDC4-6EC4-3A3DAFB9AB17}"/>
              </a:ext>
            </a:extLst>
          </p:cNvPr>
          <p:cNvSpPr/>
          <p:nvPr/>
        </p:nvSpPr>
        <p:spPr bwMode="white">
          <a:xfrm>
            <a:off x="5367619" y="246804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1093BA7-617B-F35E-CE98-78162F51C974}"/>
              </a:ext>
            </a:extLst>
          </p:cNvPr>
          <p:cNvSpPr/>
          <p:nvPr/>
        </p:nvSpPr>
        <p:spPr bwMode="white">
          <a:xfrm>
            <a:off x="1291428" y="2906383"/>
            <a:ext cx="314285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963EFE9-E24A-06DE-868A-12B8547C8874}"/>
              </a:ext>
            </a:extLst>
          </p:cNvPr>
          <p:cNvSpPr/>
          <p:nvPr/>
        </p:nvSpPr>
        <p:spPr bwMode="white">
          <a:xfrm>
            <a:off x="1796190" y="2906383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D2CC521-506B-A4DF-8595-37D02701F524}"/>
              </a:ext>
            </a:extLst>
          </p:cNvPr>
          <p:cNvSpPr/>
          <p:nvPr/>
        </p:nvSpPr>
        <p:spPr bwMode="white">
          <a:xfrm>
            <a:off x="2310476" y="2906383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9A76DCA-EB7F-CED6-86F0-72312BD86243}"/>
              </a:ext>
            </a:extLst>
          </p:cNvPr>
          <p:cNvSpPr/>
          <p:nvPr/>
        </p:nvSpPr>
        <p:spPr bwMode="white">
          <a:xfrm>
            <a:off x="3329523" y="2906382"/>
            <a:ext cx="352380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6C638B2-BBF8-BAAC-4576-594A5616DE31}"/>
              </a:ext>
            </a:extLst>
          </p:cNvPr>
          <p:cNvSpPr/>
          <p:nvPr/>
        </p:nvSpPr>
        <p:spPr bwMode="white">
          <a:xfrm>
            <a:off x="4853333" y="2906383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80D6F09-E50C-C6B5-C77E-D06619FDBA3A}"/>
              </a:ext>
            </a:extLst>
          </p:cNvPr>
          <p:cNvSpPr/>
          <p:nvPr/>
        </p:nvSpPr>
        <p:spPr bwMode="white">
          <a:xfrm>
            <a:off x="5367619" y="2906383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15851046-ED66-3E35-75CE-F03CBE7B36A9}"/>
              </a:ext>
            </a:extLst>
          </p:cNvPr>
          <p:cNvSpPr/>
          <p:nvPr/>
        </p:nvSpPr>
        <p:spPr bwMode="white">
          <a:xfrm>
            <a:off x="5881904" y="2906383"/>
            <a:ext cx="342857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C580E20-F505-AD1D-F0A7-CF03FD221FA0}"/>
              </a:ext>
            </a:extLst>
          </p:cNvPr>
          <p:cNvSpPr/>
          <p:nvPr/>
        </p:nvSpPr>
        <p:spPr bwMode="white">
          <a:xfrm>
            <a:off x="7015238" y="3116020"/>
            <a:ext cx="4542857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229E74EE-CAFA-A6DB-F346-96D37C42B4E3}"/>
              </a:ext>
            </a:extLst>
          </p:cNvPr>
          <p:cNvSpPr/>
          <p:nvPr/>
        </p:nvSpPr>
        <p:spPr bwMode="white">
          <a:xfrm>
            <a:off x="1291428" y="3344716"/>
            <a:ext cx="314285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08759A30-3529-AE8A-8DED-3D6649B8A723}"/>
              </a:ext>
            </a:extLst>
          </p:cNvPr>
          <p:cNvSpPr/>
          <p:nvPr/>
        </p:nvSpPr>
        <p:spPr bwMode="white">
          <a:xfrm>
            <a:off x="1805714" y="3344716"/>
            <a:ext cx="34285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C0EFFB05-014E-9FF3-A6BD-CB75F4E777D7}"/>
              </a:ext>
            </a:extLst>
          </p:cNvPr>
          <p:cNvSpPr/>
          <p:nvPr/>
        </p:nvSpPr>
        <p:spPr bwMode="white">
          <a:xfrm>
            <a:off x="2824761" y="3344716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44C488F5-C876-91AD-696F-9506D560BE90}"/>
              </a:ext>
            </a:extLst>
          </p:cNvPr>
          <p:cNvSpPr/>
          <p:nvPr/>
        </p:nvSpPr>
        <p:spPr bwMode="white">
          <a:xfrm>
            <a:off x="3339047" y="3344716"/>
            <a:ext cx="34285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D40EF761-FF29-5FA4-3717-493B003A745A}"/>
              </a:ext>
            </a:extLst>
          </p:cNvPr>
          <p:cNvSpPr/>
          <p:nvPr/>
        </p:nvSpPr>
        <p:spPr bwMode="white">
          <a:xfrm>
            <a:off x="3843809" y="3306598"/>
            <a:ext cx="352379" cy="247755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B966F0F5-07F9-D80E-A61D-254E70868E63}"/>
              </a:ext>
            </a:extLst>
          </p:cNvPr>
          <p:cNvSpPr/>
          <p:nvPr/>
        </p:nvSpPr>
        <p:spPr bwMode="white">
          <a:xfrm>
            <a:off x="5367619" y="3344716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3D7662A7-C1D3-185B-D50B-8B4B9C689E82}"/>
              </a:ext>
            </a:extLst>
          </p:cNvPr>
          <p:cNvSpPr/>
          <p:nvPr/>
        </p:nvSpPr>
        <p:spPr bwMode="white">
          <a:xfrm>
            <a:off x="5881904" y="3344716"/>
            <a:ext cx="34285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A28F52FB-F640-3BCF-FFAC-D57DF9B591FD}"/>
              </a:ext>
            </a:extLst>
          </p:cNvPr>
          <p:cNvSpPr/>
          <p:nvPr/>
        </p:nvSpPr>
        <p:spPr bwMode="white">
          <a:xfrm>
            <a:off x="1291428" y="3783049"/>
            <a:ext cx="314285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1AB60987-5B10-47CB-AC3E-877782293A7F}"/>
              </a:ext>
            </a:extLst>
          </p:cNvPr>
          <p:cNvSpPr/>
          <p:nvPr/>
        </p:nvSpPr>
        <p:spPr bwMode="white">
          <a:xfrm>
            <a:off x="2310476" y="3783049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B727291C-B766-6411-454E-1DFF3C451398}"/>
              </a:ext>
            </a:extLst>
          </p:cNvPr>
          <p:cNvSpPr/>
          <p:nvPr/>
        </p:nvSpPr>
        <p:spPr bwMode="white">
          <a:xfrm>
            <a:off x="2824761" y="3783049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F66FFF4F-0063-441F-EDB1-D9F0C7731A72}"/>
              </a:ext>
            </a:extLst>
          </p:cNvPr>
          <p:cNvSpPr/>
          <p:nvPr/>
        </p:nvSpPr>
        <p:spPr bwMode="white">
          <a:xfrm>
            <a:off x="3339047" y="3783049"/>
            <a:ext cx="34285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B98694F8-B92D-9C4D-A1E0-00DE5B0342C8}"/>
              </a:ext>
            </a:extLst>
          </p:cNvPr>
          <p:cNvSpPr/>
          <p:nvPr/>
        </p:nvSpPr>
        <p:spPr bwMode="white">
          <a:xfrm>
            <a:off x="3843809" y="3725874"/>
            <a:ext cx="352379" cy="276341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C009D8CA-6BEE-9305-9D4F-212E17E2587E}"/>
              </a:ext>
            </a:extLst>
          </p:cNvPr>
          <p:cNvSpPr/>
          <p:nvPr/>
        </p:nvSpPr>
        <p:spPr bwMode="white">
          <a:xfrm>
            <a:off x="4862857" y="3783049"/>
            <a:ext cx="34285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30078D84-EC82-7A4E-DDFB-818932649B93}"/>
              </a:ext>
            </a:extLst>
          </p:cNvPr>
          <p:cNvSpPr/>
          <p:nvPr/>
        </p:nvSpPr>
        <p:spPr bwMode="white">
          <a:xfrm>
            <a:off x="5872380" y="3783049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D5B7FB4E-BF21-627D-A834-20C275E83C2D}"/>
              </a:ext>
            </a:extLst>
          </p:cNvPr>
          <p:cNvSpPr/>
          <p:nvPr/>
        </p:nvSpPr>
        <p:spPr bwMode="white">
          <a:xfrm>
            <a:off x="1796190" y="4221382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E972DCDF-0917-0B44-3E9C-74317CB4722A}"/>
              </a:ext>
            </a:extLst>
          </p:cNvPr>
          <p:cNvSpPr/>
          <p:nvPr/>
        </p:nvSpPr>
        <p:spPr bwMode="white">
          <a:xfrm>
            <a:off x="2310476" y="4221382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917A3261-CE0C-6A83-0221-2C85B7538962}"/>
              </a:ext>
            </a:extLst>
          </p:cNvPr>
          <p:cNvSpPr/>
          <p:nvPr/>
        </p:nvSpPr>
        <p:spPr bwMode="white">
          <a:xfrm>
            <a:off x="2815238" y="4221382"/>
            <a:ext cx="361904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8407F963-B5E8-EC75-3098-2ED3457C9A66}"/>
              </a:ext>
            </a:extLst>
          </p:cNvPr>
          <p:cNvSpPr/>
          <p:nvPr/>
        </p:nvSpPr>
        <p:spPr bwMode="white">
          <a:xfrm>
            <a:off x="3329523" y="4221382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E39C833B-5663-91C7-34DE-F819655D5E29}"/>
              </a:ext>
            </a:extLst>
          </p:cNvPr>
          <p:cNvSpPr/>
          <p:nvPr/>
        </p:nvSpPr>
        <p:spPr bwMode="white">
          <a:xfrm>
            <a:off x="3834285" y="4221382"/>
            <a:ext cx="361904" cy="209637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3AB63F5A-70A8-573B-C7B4-CF2489944E7B}"/>
              </a:ext>
            </a:extLst>
          </p:cNvPr>
          <p:cNvSpPr/>
          <p:nvPr/>
        </p:nvSpPr>
        <p:spPr bwMode="white">
          <a:xfrm>
            <a:off x="4348571" y="4221382"/>
            <a:ext cx="34285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34D5BB43-661C-DCF0-7530-BF53B308410F}"/>
              </a:ext>
            </a:extLst>
          </p:cNvPr>
          <p:cNvSpPr/>
          <p:nvPr/>
        </p:nvSpPr>
        <p:spPr bwMode="white">
          <a:xfrm>
            <a:off x="4853333" y="4221382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922FB80D-D09F-2074-0324-B8DDA8904156}"/>
              </a:ext>
            </a:extLst>
          </p:cNvPr>
          <p:cNvSpPr/>
          <p:nvPr/>
        </p:nvSpPr>
        <p:spPr bwMode="white">
          <a:xfrm>
            <a:off x="5367619" y="4221382"/>
            <a:ext cx="35238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5D38B2E2-2F8B-7F54-30CE-AB5B7F2A35D4}"/>
              </a:ext>
            </a:extLst>
          </p:cNvPr>
          <p:cNvSpPr/>
          <p:nvPr/>
        </p:nvSpPr>
        <p:spPr bwMode="white">
          <a:xfrm>
            <a:off x="1291428" y="4650186"/>
            <a:ext cx="314285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DBFDC5C6-D30E-AC93-9D4D-1CB99DA9160F}"/>
              </a:ext>
            </a:extLst>
          </p:cNvPr>
          <p:cNvSpPr/>
          <p:nvPr/>
        </p:nvSpPr>
        <p:spPr bwMode="white">
          <a:xfrm>
            <a:off x="1796190" y="4650186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F579D4EE-07FA-F844-3FFB-51367239DEE8}"/>
              </a:ext>
            </a:extLst>
          </p:cNvPr>
          <p:cNvSpPr/>
          <p:nvPr/>
        </p:nvSpPr>
        <p:spPr bwMode="white">
          <a:xfrm>
            <a:off x="2310476" y="4650186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C9072D26-F551-20FF-B74A-6958BB733550}"/>
              </a:ext>
            </a:extLst>
          </p:cNvPr>
          <p:cNvSpPr/>
          <p:nvPr/>
        </p:nvSpPr>
        <p:spPr bwMode="white">
          <a:xfrm>
            <a:off x="2824761" y="4650185"/>
            <a:ext cx="352380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D8B262FF-3C06-3184-E6BD-6F6B5D9B1A87}"/>
              </a:ext>
            </a:extLst>
          </p:cNvPr>
          <p:cNvSpPr/>
          <p:nvPr/>
        </p:nvSpPr>
        <p:spPr bwMode="white">
          <a:xfrm>
            <a:off x="3843809" y="4621598"/>
            <a:ext cx="352379" cy="247754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E8FF8527-5D22-C30F-EF35-DAE1EA03BE05}"/>
              </a:ext>
            </a:extLst>
          </p:cNvPr>
          <p:cNvSpPr/>
          <p:nvPr/>
        </p:nvSpPr>
        <p:spPr bwMode="white">
          <a:xfrm>
            <a:off x="4853333" y="4650186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12FCB329-C750-EB71-C2CA-343588B73444}"/>
              </a:ext>
            </a:extLst>
          </p:cNvPr>
          <p:cNvSpPr/>
          <p:nvPr/>
        </p:nvSpPr>
        <p:spPr bwMode="white">
          <a:xfrm>
            <a:off x="5367619" y="4650186"/>
            <a:ext cx="352380" cy="2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656194D4-DD8D-E979-DD31-0F07CCA87734}"/>
              </a:ext>
            </a:extLst>
          </p:cNvPr>
          <p:cNvSpPr/>
          <p:nvPr/>
        </p:nvSpPr>
        <p:spPr bwMode="white">
          <a:xfrm>
            <a:off x="1291428" y="5088519"/>
            <a:ext cx="314285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>
            <a:extLst>
              <a:ext uri="{FF2B5EF4-FFF2-40B4-BE49-F238E27FC236}">
                <a16:creationId xmlns:a16="http://schemas.microsoft.com/office/drawing/2014/main" id="{2992B12E-013B-FDB4-7767-04A9BE45C8F4}"/>
              </a:ext>
            </a:extLst>
          </p:cNvPr>
          <p:cNvSpPr/>
          <p:nvPr/>
        </p:nvSpPr>
        <p:spPr bwMode="white">
          <a:xfrm>
            <a:off x="1796190" y="508851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>
            <a:extLst>
              <a:ext uri="{FF2B5EF4-FFF2-40B4-BE49-F238E27FC236}">
                <a16:creationId xmlns:a16="http://schemas.microsoft.com/office/drawing/2014/main" id="{C51A8323-BE25-D76B-1E5D-435E801B0D62}"/>
              </a:ext>
            </a:extLst>
          </p:cNvPr>
          <p:cNvSpPr/>
          <p:nvPr/>
        </p:nvSpPr>
        <p:spPr bwMode="white">
          <a:xfrm>
            <a:off x="2310476" y="508851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>
            <a:extLst>
              <a:ext uri="{FF2B5EF4-FFF2-40B4-BE49-F238E27FC236}">
                <a16:creationId xmlns:a16="http://schemas.microsoft.com/office/drawing/2014/main" id="{0589E95C-890A-E826-A6DF-08CF73A46F57}"/>
              </a:ext>
            </a:extLst>
          </p:cNvPr>
          <p:cNvSpPr/>
          <p:nvPr/>
        </p:nvSpPr>
        <p:spPr bwMode="white">
          <a:xfrm>
            <a:off x="2824761" y="508851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>
            <a:extLst>
              <a:ext uri="{FF2B5EF4-FFF2-40B4-BE49-F238E27FC236}">
                <a16:creationId xmlns:a16="http://schemas.microsoft.com/office/drawing/2014/main" id="{9EED32C3-7F84-C124-FE76-D4C016A4687A}"/>
              </a:ext>
            </a:extLst>
          </p:cNvPr>
          <p:cNvSpPr/>
          <p:nvPr/>
        </p:nvSpPr>
        <p:spPr bwMode="white">
          <a:xfrm>
            <a:off x="4348571" y="5088519"/>
            <a:ext cx="342857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>
            <a:extLst>
              <a:ext uri="{FF2B5EF4-FFF2-40B4-BE49-F238E27FC236}">
                <a16:creationId xmlns:a16="http://schemas.microsoft.com/office/drawing/2014/main" id="{BD99EB89-7901-6833-8C07-AF5ECF48615F}"/>
              </a:ext>
            </a:extLst>
          </p:cNvPr>
          <p:cNvSpPr/>
          <p:nvPr/>
        </p:nvSpPr>
        <p:spPr bwMode="white">
          <a:xfrm>
            <a:off x="4853333" y="508851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>
            <a:extLst>
              <a:ext uri="{FF2B5EF4-FFF2-40B4-BE49-F238E27FC236}">
                <a16:creationId xmlns:a16="http://schemas.microsoft.com/office/drawing/2014/main" id="{FD2F24B5-AEAF-3CBB-7E1C-2A747856E891}"/>
              </a:ext>
            </a:extLst>
          </p:cNvPr>
          <p:cNvSpPr/>
          <p:nvPr/>
        </p:nvSpPr>
        <p:spPr bwMode="white">
          <a:xfrm>
            <a:off x="5367620" y="5088519"/>
            <a:ext cx="352380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>
            <a:extLst>
              <a:ext uri="{FF2B5EF4-FFF2-40B4-BE49-F238E27FC236}">
                <a16:creationId xmlns:a16="http://schemas.microsoft.com/office/drawing/2014/main" id="{F4DD7C50-4D13-C75C-9CA3-C833A6CED524}"/>
              </a:ext>
            </a:extLst>
          </p:cNvPr>
          <p:cNvSpPr/>
          <p:nvPr/>
        </p:nvSpPr>
        <p:spPr bwMode="white">
          <a:xfrm>
            <a:off x="7015238" y="5098048"/>
            <a:ext cx="3514285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D9A76DCA-EB7F-CED6-86F0-72312BD86243}"/>
              </a:ext>
            </a:extLst>
          </p:cNvPr>
          <p:cNvSpPr/>
          <p:nvPr/>
        </p:nvSpPr>
        <p:spPr bwMode="white">
          <a:xfrm flipH="1">
            <a:off x="3834301" y="2868265"/>
            <a:ext cx="361887" cy="266812"/>
          </a:xfrm>
          <a:prstGeom prst="rect">
            <a:avLst/>
          </a:prstGeom>
          <a:solidFill>
            <a:srgbClr val="FDE9F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>
            <a:extLst>
              <a:ext uri="{FF2B5EF4-FFF2-40B4-BE49-F238E27FC236}">
                <a16:creationId xmlns:a16="http://schemas.microsoft.com/office/drawing/2014/main" id="{D40EF761-FF29-5FA4-3717-493B003A745A}"/>
              </a:ext>
            </a:extLst>
          </p:cNvPr>
          <p:cNvSpPr/>
          <p:nvPr/>
        </p:nvSpPr>
        <p:spPr bwMode="white">
          <a:xfrm>
            <a:off x="4343809" y="3330422"/>
            <a:ext cx="352379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>
            <a:extLst>
              <a:ext uri="{FF2B5EF4-FFF2-40B4-BE49-F238E27FC236}">
                <a16:creationId xmlns:a16="http://schemas.microsoft.com/office/drawing/2014/main" id="{B98694F8-B92D-9C4D-A1E0-00DE5B0342C8}"/>
              </a:ext>
            </a:extLst>
          </p:cNvPr>
          <p:cNvSpPr/>
          <p:nvPr/>
        </p:nvSpPr>
        <p:spPr bwMode="white">
          <a:xfrm>
            <a:off x="4367619" y="3768755"/>
            <a:ext cx="352379" cy="27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>
            <a:extLst>
              <a:ext uri="{FF2B5EF4-FFF2-40B4-BE49-F238E27FC236}">
                <a16:creationId xmlns:a16="http://schemas.microsoft.com/office/drawing/2014/main" id="{D8B262FF-3C06-3184-E6BD-6F6B5D9B1A87}"/>
              </a:ext>
            </a:extLst>
          </p:cNvPr>
          <p:cNvSpPr/>
          <p:nvPr/>
        </p:nvSpPr>
        <p:spPr bwMode="white">
          <a:xfrm>
            <a:off x="4358094" y="4635892"/>
            <a:ext cx="352379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>
            <a:extLst>
              <a:ext uri="{FF2B5EF4-FFF2-40B4-BE49-F238E27FC236}">
                <a16:creationId xmlns:a16="http://schemas.microsoft.com/office/drawing/2014/main" id="{C9072D26-F551-20FF-B74A-6958BB733550}"/>
              </a:ext>
            </a:extLst>
          </p:cNvPr>
          <p:cNvSpPr/>
          <p:nvPr/>
        </p:nvSpPr>
        <p:spPr bwMode="white">
          <a:xfrm>
            <a:off x="3334074" y="4635892"/>
            <a:ext cx="352380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>
            <a:extLst>
              <a:ext uri="{FF2B5EF4-FFF2-40B4-BE49-F238E27FC236}">
                <a16:creationId xmlns:a16="http://schemas.microsoft.com/office/drawing/2014/main" id="{12FCB329-C750-EB71-C2CA-343588B73444}"/>
              </a:ext>
            </a:extLst>
          </p:cNvPr>
          <p:cNvSpPr/>
          <p:nvPr/>
        </p:nvSpPr>
        <p:spPr bwMode="white">
          <a:xfrm>
            <a:off x="5874341" y="4645422"/>
            <a:ext cx="352380" cy="2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>
            <a:extLst>
              <a:ext uri="{FF2B5EF4-FFF2-40B4-BE49-F238E27FC236}">
                <a16:creationId xmlns:a16="http://schemas.microsoft.com/office/drawing/2014/main" id="{12FCB329-C750-EB71-C2CA-343588B73444}"/>
              </a:ext>
            </a:extLst>
          </p:cNvPr>
          <p:cNvSpPr/>
          <p:nvPr/>
        </p:nvSpPr>
        <p:spPr bwMode="white">
          <a:xfrm>
            <a:off x="5820760" y="5067333"/>
            <a:ext cx="472975" cy="27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E395E-FF23-5F65-7D5D-213BF08D8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BDE6FF-9A1C-7523-BE1B-DC856A69E7D7}"/>
              </a:ext>
            </a:extLst>
          </p:cNvPr>
          <p:cNvSpPr/>
          <p:nvPr/>
        </p:nvSpPr>
        <p:spPr bwMode="white">
          <a:xfrm>
            <a:off x="4824761" y="2344006"/>
            <a:ext cx="352380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79C192-7585-F48A-5FB2-E7B9D08C8CA3}"/>
              </a:ext>
            </a:extLst>
          </p:cNvPr>
          <p:cNvSpPr/>
          <p:nvPr/>
        </p:nvSpPr>
        <p:spPr bwMode="white">
          <a:xfrm>
            <a:off x="6805714" y="2344006"/>
            <a:ext cx="352380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6FD63E-3810-BE11-5D5A-D4619520BC68}"/>
              </a:ext>
            </a:extLst>
          </p:cNvPr>
          <p:cNvSpPr/>
          <p:nvPr/>
        </p:nvSpPr>
        <p:spPr bwMode="white">
          <a:xfrm>
            <a:off x="7815238" y="2344006"/>
            <a:ext cx="342857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CAFD03-DD7A-4DF0-C296-1FD04E62B956}"/>
              </a:ext>
            </a:extLst>
          </p:cNvPr>
          <p:cNvSpPr/>
          <p:nvPr/>
        </p:nvSpPr>
        <p:spPr bwMode="white">
          <a:xfrm>
            <a:off x="9777142" y="2344006"/>
            <a:ext cx="352380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F25830-A058-F621-9843-F34969E6566F}"/>
              </a:ext>
            </a:extLst>
          </p:cNvPr>
          <p:cNvSpPr/>
          <p:nvPr/>
        </p:nvSpPr>
        <p:spPr bwMode="white">
          <a:xfrm>
            <a:off x="3062857" y="3401594"/>
            <a:ext cx="342857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1B1585-DFDD-96D9-FFCD-F51C1B89B097}"/>
              </a:ext>
            </a:extLst>
          </p:cNvPr>
          <p:cNvSpPr/>
          <p:nvPr/>
        </p:nvSpPr>
        <p:spPr bwMode="white">
          <a:xfrm>
            <a:off x="3891428" y="3401594"/>
            <a:ext cx="352380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3D591F-8278-8F4A-9012-03970C37893E}"/>
              </a:ext>
            </a:extLst>
          </p:cNvPr>
          <p:cNvSpPr/>
          <p:nvPr/>
        </p:nvSpPr>
        <p:spPr bwMode="white">
          <a:xfrm>
            <a:off x="4739047" y="3401594"/>
            <a:ext cx="352380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F0621E-DECE-3DE6-2740-C44CE198F12A}"/>
              </a:ext>
            </a:extLst>
          </p:cNvPr>
          <p:cNvSpPr/>
          <p:nvPr/>
        </p:nvSpPr>
        <p:spPr bwMode="white">
          <a:xfrm>
            <a:off x="7558095" y="3401594"/>
            <a:ext cx="342858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438723-1335-5CBF-F41C-AF2F2D325B88}"/>
              </a:ext>
            </a:extLst>
          </p:cNvPr>
          <p:cNvSpPr/>
          <p:nvPr/>
        </p:nvSpPr>
        <p:spPr bwMode="white">
          <a:xfrm>
            <a:off x="9177142" y="3401594"/>
            <a:ext cx="342858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EF49C4-C2C9-8909-AA59-D4A6413DAC92}"/>
              </a:ext>
            </a:extLst>
          </p:cNvPr>
          <p:cNvSpPr/>
          <p:nvPr/>
        </p:nvSpPr>
        <p:spPr bwMode="white">
          <a:xfrm>
            <a:off x="10024761" y="3401594"/>
            <a:ext cx="342857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51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D2F4A-1AB6-2D6E-133B-F8159E25DA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AE927C-7C72-4EDD-1340-554434B9F2D5}"/>
              </a:ext>
            </a:extLst>
          </p:cNvPr>
          <p:cNvSpPr/>
          <p:nvPr/>
        </p:nvSpPr>
        <p:spPr bwMode="white">
          <a:xfrm>
            <a:off x="2481904" y="2232308"/>
            <a:ext cx="342857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26C5CD-DED9-FE23-DCB1-42D61A4043E5}"/>
              </a:ext>
            </a:extLst>
          </p:cNvPr>
          <p:cNvSpPr/>
          <p:nvPr/>
        </p:nvSpPr>
        <p:spPr bwMode="white">
          <a:xfrm>
            <a:off x="3015238" y="2050900"/>
            <a:ext cx="342857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D7DA61-9EBC-2883-B652-8151C20BD0BD}"/>
              </a:ext>
            </a:extLst>
          </p:cNvPr>
          <p:cNvSpPr/>
          <p:nvPr/>
        </p:nvSpPr>
        <p:spPr bwMode="white">
          <a:xfrm>
            <a:off x="3510476" y="2241856"/>
            <a:ext cx="342857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3C2B07-02AD-35BB-DD96-7FBFBC365C7D}"/>
              </a:ext>
            </a:extLst>
          </p:cNvPr>
          <p:cNvSpPr/>
          <p:nvPr/>
        </p:nvSpPr>
        <p:spPr bwMode="white">
          <a:xfrm>
            <a:off x="4129523" y="2318238"/>
            <a:ext cx="342857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5CD771-7693-30EE-F8FE-E3E1C9AD9B04}"/>
              </a:ext>
            </a:extLst>
          </p:cNvPr>
          <p:cNvSpPr/>
          <p:nvPr/>
        </p:nvSpPr>
        <p:spPr bwMode="white">
          <a:xfrm>
            <a:off x="4691428" y="2127282"/>
            <a:ext cx="342857" cy="2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39A2FB-DE16-DF0D-E3FF-4DDA46C6D14D}"/>
              </a:ext>
            </a:extLst>
          </p:cNvPr>
          <p:cNvSpPr/>
          <p:nvPr/>
        </p:nvSpPr>
        <p:spPr bwMode="white">
          <a:xfrm>
            <a:off x="5348571" y="1984065"/>
            <a:ext cx="342857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5865BB-E446-F8E6-D9EC-F3B1115B263C}"/>
              </a:ext>
            </a:extLst>
          </p:cNvPr>
          <p:cNvSpPr/>
          <p:nvPr/>
        </p:nvSpPr>
        <p:spPr bwMode="white">
          <a:xfrm>
            <a:off x="5853333" y="2222760"/>
            <a:ext cx="333333" cy="2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D757E8-F11C-39B9-411B-EA9228B3A5C0}"/>
              </a:ext>
            </a:extLst>
          </p:cNvPr>
          <p:cNvSpPr/>
          <p:nvPr/>
        </p:nvSpPr>
        <p:spPr bwMode="white">
          <a:xfrm>
            <a:off x="6424761" y="2031804"/>
            <a:ext cx="304761" cy="2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07DF0C-D79E-5197-3976-1DACCF907754}"/>
              </a:ext>
            </a:extLst>
          </p:cNvPr>
          <p:cNvSpPr/>
          <p:nvPr/>
        </p:nvSpPr>
        <p:spPr bwMode="white">
          <a:xfrm>
            <a:off x="5339047" y="3397138"/>
            <a:ext cx="342857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9A207C-CA90-EC87-CC3E-70F62CAD34BD}"/>
              </a:ext>
            </a:extLst>
          </p:cNvPr>
          <p:cNvSpPr/>
          <p:nvPr/>
        </p:nvSpPr>
        <p:spPr bwMode="white">
          <a:xfrm>
            <a:off x="6405714" y="3463973"/>
            <a:ext cx="352380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36E41F-314A-71CF-AAC6-7D1BCC79ECB9}"/>
              </a:ext>
            </a:extLst>
          </p:cNvPr>
          <p:cNvSpPr/>
          <p:nvPr/>
        </p:nvSpPr>
        <p:spPr bwMode="white">
          <a:xfrm>
            <a:off x="2472380" y="3798145"/>
            <a:ext cx="352380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73F42F9-568F-1E91-940D-B80FE5F77E29}"/>
              </a:ext>
            </a:extLst>
          </p:cNvPr>
          <p:cNvSpPr/>
          <p:nvPr/>
        </p:nvSpPr>
        <p:spPr bwMode="white">
          <a:xfrm>
            <a:off x="3005714" y="3616737"/>
            <a:ext cx="352380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5E741C-4CF4-8496-2690-53FC3BC3F8BC}"/>
              </a:ext>
            </a:extLst>
          </p:cNvPr>
          <p:cNvSpPr/>
          <p:nvPr/>
        </p:nvSpPr>
        <p:spPr bwMode="white">
          <a:xfrm>
            <a:off x="3500952" y="3807693"/>
            <a:ext cx="352380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072015-3604-31CB-E39E-6041144AF917}"/>
              </a:ext>
            </a:extLst>
          </p:cNvPr>
          <p:cNvSpPr/>
          <p:nvPr/>
        </p:nvSpPr>
        <p:spPr bwMode="white">
          <a:xfrm>
            <a:off x="4129523" y="3874528"/>
            <a:ext cx="342857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428851C-BBDD-76B4-BFFF-7A7DCDB415DE}"/>
              </a:ext>
            </a:extLst>
          </p:cNvPr>
          <p:cNvSpPr/>
          <p:nvPr/>
        </p:nvSpPr>
        <p:spPr bwMode="white">
          <a:xfrm>
            <a:off x="4691428" y="3693120"/>
            <a:ext cx="342857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E9C2D1F-BE24-176B-6D59-62CAE73045F9}"/>
              </a:ext>
            </a:extLst>
          </p:cNvPr>
          <p:cNvSpPr/>
          <p:nvPr/>
        </p:nvSpPr>
        <p:spPr bwMode="white">
          <a:xfrm>
            <a:off x="5853333" y="3788598"/>
            <a:ext cx="342857" cy="2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4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F8694-016A-1689-9F83-A742A2E13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B199F0-8E67-E883-9D62-7E6EA755ED4C}"/>
              </a:ext>
            </a:extLst>
          </p:cNvPr>
          <p:cNvSpPr/>
          <p:nvPr/>
        </p:nvSpPr>
        <p:spPr bwMode="white">
          <a:xfrm>
            <a:off x="3796190" y="1992065"/>
            <a:ext cx="390476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C65BB3-7FD1-491D-AC3A-A9872B41D207}"/>
              </a:ext>
            </a:extLst>
          </p:cNvPr>
          <p:cNvSpPr/>
          <p:nvPr/>
        </p:nvSpPr>
        <p:spPr bwMode="white">
          <a:xfrm>
            <a:off x="5920000" y="1992065"/>
            <a:ext cx="371428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7F162E-B4B9-7F42-9671-198767030FD3}"/>
              </a:ext>
            </a:extLst>
          </p:cNvPr>
          <p:cNvSpPr/>
          <p:nvPr/>
        </p:nvSpPr>
        <p:spPr bwMode="white">
          <a:xfrm>
            <a:off x="8281904" y="1992065"/>
            <a:ext cx="390476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873533-95A5-04E4-7B13-9E4B3C295604}"/>
              </a:ext>
            </a:extLst>
          </p:cNvPr>
          <p:cNvSpPr/>
          <p:nvPr/>
        </p:nvSpPr>
        <p:spPr bwMode="white">
          <a:xfrm>
            <a:off x="9634285" y="1992065"/>
            <a:ext cx="390476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621700-57E3-F108-0DD2-278A9E0A94BC}"/>
              </a:ext>
            </a:extLst>
          </p:cNvPr>
          <p:cNvSpPr/>
          <p:nvPr/>
        </p:nvSpPr>
        <p:spPr bwMode="white">
          <a:xfrm>
            <a:off x="2243809" y="2678464"/>
            <a:ext cx="390476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8F787D-FDB6-1465-C460-A31A6D6876AC}"/>
              </a:ext>
            </a:extLst>
          </p:cNvPr>
          <p:cNvSpPr/>
          <p:nvPr/>
        </p:nvSpPr>
        <p:spPr bwMode="white">
          <a:xfrm>
            <a:off x="3805714" y="2678464"/>
            <a:ext cx="380952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E0C6AC-2E6A-A49E-C87F-94B6D65D16FE}"/>
              </a:ext>
            </a:extLst>
          </p:cNvPr>
          <p:cNvSpPr/>
          <p:nvPr/>
        </p:nvSpPr>
        <p:spPr bwMode="white">
          <a:xfrm>
            <a:off x="5224761" y="2678464"/>
            <a:ext cx="390476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B91CF9-57EC-E07B-A16B-624FEA669399}"/>
              </a:ext>
            </a:extLst>
          </p:cNvPr>
          <p:cNvSpPr/>
          <p:nvPr/>
        </p:nvSpPr>
        <p:spPr bwMode="white">
          <a:xfrm>
            <a:off x="6586666" y="2678464"/>
            <a:ext cx="380952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14498C-6F5A-CD22-DBB5-063603C24A74}"/>
              </a:ext>
            </a:extLst>
          </p:cNvPr>
          <p:cNvSpPr/>
          <p:nvPr/>
        </p:nvSpPr>
        <p:spPr bwMode="white">
          <a:xfrm>
            <a:off x="2243809" y="3355330"/>
            <a:ext cx="390476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80D672-935E-5474-6C71-D9CC2F056A2C}"/>
              </a:ext>
            </a:extLst>
          </p:cNvPr>
          <p:cNvSpPr/>
          <p:nvPr/>
        </p:nvSpPr>
        <p:spPr bwMode="white">
          <a:xfrm>
            <a:off x="2986666" y="3355330"/>
            <a:ext cx="390476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298273-2A0C-A6DE-9EF0-2BACB1FD1B3B}"/>
              </a:ext>
            </a:extLst>
          </p:cNvPr>
          <p:cNvSpPr/>
          <p:nvPr/>
        </p:nvSpPr>
        <p:spPr bwMode="white">
          <a:xfrm>
            <a:off x="5900952" y="3355330"/>
            <a:ext cx="390476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5F50C1-EC3A-1C52-7D34-D0FF8B49992F}"/>
              </a:ext>
            </a:extLst>
          </p:cNvPr>
          <p:cNvSpPr/>
          <p:nvPr/>
        </p:nvSpPr>
        <p:spPr bwMode="white">
          <a:xfrm>
            <a:off x="8281904" y="3355330"/>
            <a:ext cx="390476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5FB9B6-2847-8B83-8F8C-A46D0A07B823}"/>
              </a:ext>
            </a:extLst>
          </p:cNvPr>
          <p:cNvSpPr/>
          <p:nvPr/>
        </p:nvSpPr>
        <p:spPr bwMode="white">
          <a:xfrm>
            <a:off x="9634285" y="3355330"/>
            <a:ext cx="390476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82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