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000" y="3071857"/>
            <a:ext cx="6000000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CCA0C-4F95-66B6-C907-E5CBF1008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C02BA-C381-4334-7ABD-2D7141D23F8D}"/>
              </a:ext>
            </a:extLst>
          </p:cNvPr>
          <p:cNvSpPr/>
          <p:nvPr/>
        </p:nvSpPr>
        <p:spPr bwMode="white">
          <a:xfrm>
            <a:off x="3577142" y="1925670"/>
            <a:ext cx="39047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6854F8-CD78-E226-FB78-7E5CEADCB1FA}"/>
              </a:ext>
            </a:extLst>
          </p:cNvPr>
          <p:cNvSpPr/>
          <p:nvPr/>
        </p:nvSpPr>
        <p:spPr bwMode="white">
          <a:xfrm>
            <a:off x="4424761" y="1925670"/>
            <a:ext cx="371428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C01DD5-578C-7F92-F001-C85443D429DB}"/>
              </a:ext>
            </a:extLst>
          </p:cNvPr>
          <p:cNvSpPr/>
          <p:nvPr/>
        </p:nvSpPr>
        <p:spPr bwMode="white">
          <a:xfrm>
            <a:off x="9958095" y="1925670"/>
            <a:ext cx="39047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2A2369-52E0-C6B0-D54D-8B165F01EB11}"/>
              </a:ext>
            </a:extLst>
          </p:cNvPr>
          <p:cNvSpPr/>
          <p:nvPr/>
        </p:nvSpPr>
        <p:spPr bwMode="white">
          <a:xfrm>
            <a:off x="5034285" y="2745827"/>
            <a:ext cx="380952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21B8E4-CDC2-8B36-3934-B475B810ECB4}"/>
              </a:ext>
            </a:extLst>
          </p:cNvPr>
          <p:cNvSpPr/>
          <p:nvPr/>
        </p:nvSpPr>
        <p:spPr bwMode="white">
          <a:xfrm>
            <a:off x="10720000" y="2745827"/>
            <a:ext cx="39047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C8CABF-EA6F-54DD-3A60-5BF6989C8851}"/>
              </a:ext>
            </a:extLst>
          </p:cNvPr>
          <p:cNvSpPr/>
          <p:nvPr/>
        </p:nvSpPr>
        <p:spPr bwMode="white">
          <a:xfrm>
            <a:off x="3596190" y="3565984"/>
            <a:ext cx="371428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26BEE3-67F3-A0F2-7DA6-F3786056939C}"/>
              </a:ext>
            </a:extLst>
          </p:cNvPr>
          <p:cNvSpPr/>
          <p:nvPr/>
        </p:nvSpPr>
        <p:spPr bwMode="white">
          <a:xfrm>
            <a:off x="4491428" y="3575521"/>
            <a:ext cx="228571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99939D-DBD3-A5E7-64A0-6A6962FBAB38}"/>
              </a:ext>
            </a:extLst>
          </p:cNvPr>
          <p:cNvSpPr/>
          <p:nvPr/>
        </p:nvSpPr>
        <p:spPr bwMode="white">
          <a:xfrm>
            <a:off x="5253333" y="3575521"/>
            <a:ext cx="371428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781743-3197-6BA9-241C-86CB9543AE4B}"/>
              </a:ext>
            </a:extLst>
          </p:cNvPr>
          <p:cNvSpPr/>
          <p:nvPr/>
        </p:nvSpPr>
        <p:spPr bwMode="white">
          <a:xfrm>
            <a:off x="9367619" y="3565984"/>
            <a:ext cx="219047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56BEB0-FDF4-9B55-CAA1-3AD5A32D090F}"/>
              </a:ext>
            </a:extLst>
          </p:cNvPr>
          <p:cNvSpPr/>
          <p:nvPr/>
        </p:nvSpPr>
        <p:spPr bwMode="white">
          <a:xfrm>
            <a:off x="10100952" y="3565984"/>
            <a:ext cx="399999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6F80A6-0298-8A72-D0B3-7198332E12BC}"/>
              </a:ext>
            </a:extLst>
          </p:cNvPr>
          <p:cNvSpPr/>
          <p:nvPr/>
        </p:nvSpPr>
        <p:spPr bwMode="white">
          <a:xfrm>
            <a:off x="10929523" y="3565984"/>
            <a:ext cx="39047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6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CF89C-EDAF-2DA3-A42F-34B1C8CED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5B3FD-406A-11F3-58D0-0BB798EEB405}"/>
              </a:ext>
            </a:extLst>
          </p:cNvPr>
          <p:cNvSpPr/>
          <p:nvPr/>
        </p:nvSpPr>
        <p:spPr bwMode="white">
          <a:xfrm>
            <a:off x="2605714" y="2049527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A5DEE-5C39-81A4-22E3-1EE58BB969AB}"/>
              </a:ext>
            </a:extLst>
          </p:cNvPr>
          <p:cNvSpPr/>
          <p:nvPr/>
        </p:nvSpPr>
        <p:spPr bwMode="white">
          <a:xfrm>
            <a:off x="5177142" y="2049527"/>
            <a:ext cx="39047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31F6C5-8AE2-3AF1-7DFA-EC7E381EB966}"/>
              </a:ext>
            </a:extLst>
          </p:cNvPr>
          <p:cNvSpPr/>
          <p:nvPr/>
        </p:nvSpPr>
        <p:spPr bwMode="white">
          <a:xfrm>
            <a:off x="7577142" y="2049527"/>
            <a:ext cx="400001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4077B1-B606-E7B6-6080-228B8AF54529}"/>
              </a:ext>
            </a:extLst>
          </p:cNvPr>
          <p:cNvSpPr/>
          <p:nvPr/>
        </p:nvSpPr>
        <p:spPr bwMode="white">
          <a:xfrm>
            <a:off x="10158095" y="2049527"/>
            <a:ext cx="39047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CAFCD2-9864-6055-4FB4-304BDB7706C6}"/>
              </a:ext>
            </a:extLst>
          </p:cNvPr>
          <p:cNvSpPr/>
          <p:nvPr/>
        </p:nvSpPr>
        <p:spPr bwMode="white">
          <a:xfrm>
            <a:off x="2777142" y="2726558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5BE613-14C5-C959-091D-545A1EE09E37}"/>
              </a:ext>
            </a:extLst>
          </p:cNvPr>
          <p:cNvSpPr/>
          <p:nvPr/>
        </p:nvSpPr>
        <p:spPr bwMode="white">
          <a:xfrm>
            <a:off x="5348571" y="2726558"/>
            <a:ext cx="228571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165338-9BFE-F25E-E689-2E077D916F36}"/>
              </a:ext>
            </a:extLst>
          </p:cNvPr>
          <p:cNvSpPr/>
          <p:nvPr/>
        </p:nvSpPr>
        <p:spPr bwMode="white">
          <a:xfrm>
            <a:off x="7748571" y="2726558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1FF380-DEEE-3787-769B-24670E919319}"/>
              </a:ext>
            </a:extLst>
          </p:cNvPr>
          <p:cNvSpPr/>
          <p:nvPr/>
        </p:nvSpPr>
        <p:spPr bwMode="white">
          <a:xfrm>
            <a:off x="10320000" y="2726558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154EB5-2E12-4F49-24AE-80BBDDF9F89A}"/>
              </a:ext>
            </a:extLst>
          </p:cNvPr>
          <p:cNvSpPr/>
          <p:nvPr/>
        </p:nvSpPr>
        <p:spPr bwMode="white">
          <a:xfrm>
            <a:off x="3110476" y="3851764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8B084B-8FE1-E466-287F-6E8424F633A7}"/>
              </a:ext>
            </a:extLst>
          </p:cNvPr>
          <p:cNvSpPr/>
          <p:nvPr/>
        </p:nvSpPr>
        <p:spPr bwMode="white">
          <a:xfrm>
            <a:off x="5491428" y="3851764"/>
            <a:ext cx="39047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B00E3F-469C-751C-EBE5-76082BAA0349}"/>
              </a:ext>
            </a:extLst>
          </p:cNvPr>
          <p:cNvSpPr/>
          <p:nvPr/>
        </p:nvSpPr>
        <p:spPr bwMode="white">
          <a:xfrm>
            <a:off x="7862857" y="3851764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553719-F60E-0A05-B5D4-AA73D560B708}"/>
              </a:ext>
            </a:extLst>
          </p:cNvPr>
          <p:cNvSpPr/>
          <p:nvPr/>
        </p:nvSpPr>
        <p:spPr bwMode="white">
          <a:xfrm>
            <a:off x="10234285" y="3851764"/>
            <a:ext cx="41904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0E5F920-FD4A-6FBC-0039-4808BEACD0F0}"/>
              </a:ext>
            </a:extLst>
          </p:cNvPr>
          <p:cNvSpPr/>
          <p:nvPr/>
        </p:nvSpPr>
        <p:spPr bwMode="white">
          <a:xfrm>
            <a:off x="3110476" y="4528795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A07F52-6BAD-8DD4-8471-A8438486EC34}"/>
              </a:ext>
            </a:extLst>
          </p:cNvPr>
          <p:cNvSpPr/>
          <p:nvPr/>
        </p:nvSpPr>
        <p:spPr bwMode="white">
          <a:xfrm>
            <a:off x="5491428" y="4528795"/>
            <a:ext cx="39047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841083-F92C-B9CC-F65A-939489F39D3A}"/>
              </a:ext>
            </a:extLst>
          </p:cNvPr>
          <p:cNvSpPr/>
          <p:nvPr/>
        </p:nvSpPr>
        <p:spPr bwMode="white">
          <a:xfrm>
            <a:off x="7872380" y="4528795"/>
            <a:ext cx="39047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F2210E-EC6F-60F5-1026-19D883886374}"/>
              </a:ext>
            </a:extLst>
          </p:cNvPr>
          <p:cNvSpPr/>
          <p:nvPr/>
        </p:nvSpPr>
        <p:spPr bwMode="white">
          <a:xfrm>
            <a:off x="10243809" y="4528795"/>
            <a:ext cx="39047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1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5DDFA-78E2-A44B-9D22-C3F3CCC196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38182-4CAF-5930-4568-006E95E06607}"/>
              </a:ext>
            </a:extLst>
          </p:cNvPr>
          <p:cNvSpPr/>
          <p:nvPr/>
        </p:nvSpPr>
        <p:spPr bwMode="white">
          <a:xfrm>
            <a:off x="4853333" y="4419888"/>
            <a:ext cx="378571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5B776-4DB1-8E9D-159B-7EF115890C7D}"/>
              </a:ext>
            </a:extLst>
          </p:cNvPr>
          <p:cNvSpPr/>
          <p:nvPr/>
        </p:nvSpPr>
        <p:spPr bwMode="white">
          <a:xfrm>
            <a:off x="5920000" y="4419888"/>
            <a:ext cx="21904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C36B7-D9C8-2CFC-BF8C-E792DF0BC371}"/>
              </a:ext>
            </a:extLst>
          </p:cNvPr>
          <p:cNvSpPr/>
          <p:nvPr/>
        </p:nvSpPr>
        <p:spPr bwMode="white">
          <a:xfrm>
            <a:off x="6653333" y="4419888"/>
            <a:ext cx="40952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17338182-4CAF-5930-4568-006E95E06607}"/>
              </a:ext>
            </a:extLst>
          </p:cNvPr>
          <p:cNvSpPr/>
          <p:nvPr/>
        </p:nvSpPr>
        <p:spPr bwMode="white">
          <a:xfrm>
            <a:off x="5360011" y="4442262"/>
            <a:ext cx="378571" cy="2476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95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3D31C-0402-8A0A-1DDE-6A83DE39B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3198EE-E82F-B424-CDCF-B231E96286FF}"/>
              </a:ext>
            </a:extLst>
          </p:cNvPr>
          <p:cNvSpPr/>
          <p:nvPr/>
        </p:nvSpPr>
        <p:spPr bwMode="white">
          <a:xfrm>
            <a:off x="6434285" y="2516946"/>
            <a:ext cx="2133333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735F2-5096-93FB-9722-9EE6971AC2E6}"/>
              </a:ext>
            </a:extLst>
          </p:cNvPr>
          <p:cNvSpPr/>
          <p:nvPr/>
        </p:nvSpPr>
        <p:spPr bwMode="white">
          <a:xfrm>
            <a:off x="6443809" y="3136832"/>
            <a:ext cx="2580952" cy="2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2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