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60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190" y="3062333"/>
            <a:ext cx="4847619" cy="7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AC8955-DE44-4B93-51D0-CABA7E8B60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3360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A8193C-1456-13D4-CE67-1A07D79CCD6D}"/>
              </a:ext>
            </a:extLst>
          </p:cNvPr>
          <p:cNvSpPr/>
          <p:nvPr/>
        </p:nvSpPr>
        <p:spPr bwMode="white">
          <a:xfrm>
            <a:off x="9929312" y="1848660"/>
            <a:ext cx="219047" cy="22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A37B07-DAF6-B168-5CA7-8B4AAB14083F}"/>
              </a:ext>
            </a:extLst>
          </p:cNvPr>
          <p:cNvSpPr/>
          <p:nvPr/>
        </p:nvSpPr>
        <p:spPr bwMode="white">
          <a:xfrm>
            <a:off x="3157884" y="2154153"/>
            <a:ext cx="219047" cy="2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02855B-E8A3-1849-FE7F-CAA47049D3E3}"/>
              </a:ext>
            </a:extLst>
          </p:cNvPr>
          <p:cNvSpPr/>
          <p:nvPr/>
        </p:nvSpPr>
        <p:spPr bwMode="white">
          <a:xfrm>
            <a:off x="3157884" y="2774688"/>
            <a:ext cx="219047" cy="2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3C2D11-7D7F-97DB-85AE-AD749DBE483C}"/>
              </a:ext>
            </a:extLst>
          </p:cNvPr>
          <p:cNvSpPr/>
          <p:nvPr/>
        </p:nvSpPr>
        <p:spPr bwMode="white">
          <a:xfrm>
            <a:off x="8576931" y="3080181"/>
            <a:ext cx="209523" cy="2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569C16-7C35-6ACC-18EE-91A22D9A5AA4}"/>
              </a:ext>
            </a:extLst>
          </p:cNvPr>
          <p:cNvSpPr/>
          <p:nvPr/>
        </p:nvSpPr>
        <p:spPr bwMode="white">
          <a:xfrm>
            <a:off x="4338836" y="3729356"/>
            <a:ext cx="228571" cy="24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948C76-4685-DB0F-4918-DF4B3A7BFD64}"/>
              </a:ext>
            </a:extLst>
          </p:cNvPr>
          <p:cNvSpPr/>
          <p:nvPr/>
        </p:nvSpPr>
        <p:spPr bwMode="white">
          <a:xfrm>
            <a:off x="6548360" y="3729356"/>
            <a:ext cx="228571" cy="24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6C85871-6538-B413-7E61-BBE1B55B85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121321"/>
            <a:ext cx="10800000" cy="217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53900E1-F381-48E1-3E05-2D8566A1F034}"/>
              </a:ext>
            </a:extLst>
          </p:cNvPr>
          <p:cNvSpPr/>
          <p:nvPr/>
        </p:nvSpPr>
        <p:spPr bwMode="white">
          <a:xfrm>
            <a:off x="1748360" y="5323592"/>
            <a:ext cx="228571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D7ADA3C-8D95-3F8F-D37D-BC09F37346A5}"/>
              </a:ext>
            </a:extLst>
          </p:cNvPr>
          <p:cNvSpPr/>
          <p:nvPr/>
        </p:nvSpPr>
        <p:spPr bwMode="white">
          <a:xfrm>
            <a:off x="3957884" y="5323592"/>
            <a:ext cx="219047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1F42055-3AED-1BC0-F23D-67245E113D1F}"/>
              </a:ext>
            </a:extLst>
          </p:cNvPr>
          <p:cNvSpPr/>
          <p:nvPr/>
        </p:nvSpPr>
        <p:spPr bwMode="white">
          <a:xfrm>
            <a:off x="7167408" y="5323592"/>
            <a:ext cx="247619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633F9DF-B696-0A46-717D-71E231E4521F}"/>
              </a:ext>
            </a:extLst>
          </p:cNvPr>
          <p:cNvSpPr/>
          <p:nvPr/>
        </p:nvSpPr>
        <p:spPr bwMode="white">
          <a:xfrm>
            <a:off x="9376931" y="5323592"/>
            <a:ext cx="228571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A2A9616-3032-1FAA-B6DA-C37D5B1A8C20}"/>
              </a:ext>
            </a:extLst>
          </p:cNvPr>
          <p:cNvSpPr/>
          <p:nvPr/>
        </p:nvSpPr>
        <p:spPr bwMode="white">
          <a:xfrm>
            <a:off x="2767408" y="5943812"/>
            <a:ext cx="400000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D8A9F2F-8C9A-C1C4-BAFB-7110CD38C13F}"/>
              </a:ext>
            </a:extLst>
          </p:cNvPr>
          <p:cNvSpPr/>
          <p:nvPr/>
        </p:nvSpPr>
        <p:spPr bwMode="white">
          <a:xfrm>
            <a:off x="8529312" y="5943812"/>
            <a:ext cx="400000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155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7548A9-B8B9-C6BC-22DA-71959FA150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0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3656C7-4CDB-BD0F-4503-C187F6878855}"/>
              </a:ext>
            </a:extLst>
          </p:cNvPr>
          <p:cNvSpPr/>
          <p:nvPr/>
        </p:nvSpPr>
        <p:spPr bwMode="white">
          <a:xfrm>
            <a:off x="1862857" y="3544511"/>
            <a:ext cx="390476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AB2324-4EA5-9092-AAB4-3DA0FB9FAD0C}"/>
              </a:ext>
            </a:extLst>
          </p:cNvPr>
          <p:cNvSpPr/>
          <p:nvPr/>
        </p:nvSpPr>
        <p:spPr bwMode="white">
          <a:xfrm>
            <a:off x="4567619" y="3544511"/>
            <a:ext cx="409523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54731" r="27340"/>
          <a:stretch/>
        </p:blipFill>
        <p:spPr>
          <a:xfrm>
            <a:off x="6552921" y="1735953"/>
            <a:ext cx="1800200" cy="152059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54731" r="27340"/>
          <a:stretch/>
        </p:blipFill>
        <p:spPr>
          <a:xfrm>
            <a:off x="9317506" y="1726526"/>
            <a:ext cx="1800200" cy="1520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76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9F5E04-4D2A-7D6B-336D-395A4C5A2D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343" y="1889462"/>
            <a:ext cx="9304210" cy="2220536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207568" y="2564904"/>
            <a:ext cx="4392488" cy="93610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223792" y="2722908"/>
            <a:ext cx="4608512" cy="7781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423592" y="2720278"/>
            <a:ext cx="4320480" cy="70872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4727848" y="2720278"/>
            <a:ext cx="4539425" cy="78073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395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8CFEFE-4B2C-4908-CBC1-D5B4610BB5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2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ADE59B-E731-CB3A-EA3A-DEF0EEE021BE}"/>
              </a:ext>
            </a:extLst>
          </p:cNvPr>
          <p:cNvSpPr/>
          <p:nvPr/>
        </p:nvSpPr>
        <p:spPr bwMode="white">
          <a:xfrm>
            <a:off x="4120000" y="2107713"/>
            <a:ext cx="1831984" cy="180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FBA23E-0548-9E28-8100-B76D17124C75}"/>
              </a:ext>
            </a:extLst>
          </p:cNvPr>
          <p:cNvSpPr/>
          <p:nvPr/>
        </p:nvSpPr>
        <p:spPr bwMode="white">
          <a:xfrm>
            <a:off x="9192344" y="2276872"/>
            <a:ext cx="1944216" cy="1634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4ADE59B-E731-CB3A-EA3A-DEF0EEE021BE}"/>
              </a:ext>
            </a:extLst>
          </p:cNvPr>
          <p:cNvSpPr/>
          <p:nvPr/>
        </p:nvSpPr>
        <p:spPr bwMode="white">
          <a:xfrm>
            <a:off x="3948570" y="3511003"/>
            <a:ext cx="1067310" cy="61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728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2023-12-15T13:18:38Z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