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9" r:id="rId6"/>
    <p:sldId id="378" r:id="rId7"/>
    <p:sldId id="376" r:id="rId8"/>
    <p:sldId id="375" r:id="rId9"/>
    <p:sldId id="374" r:id="rId10"/>
    <p:sldId id="372" r:id="rId11"/>
    <p:sldId id="371" r:id="rId12"/>
    <p:sldId id="370" r:id="rId13"/>
    <p:sldId id="369" r:id="rId14"/>
    <p:sldId id="368" r:id="rId15"/>
    <p:sldId id="366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36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18.png"/><Relationship Id="rId2" Type="http://schemas.openxmlformats.org/officeDocument/2006/relationships/tags" Target="../tags/tag2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20.png"/><Relationship Id="rId2" Type="http://schemas.openxmlformats.org/officeDocument/2006/relationships/tags" Target="../tags/tag2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35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image" Target="../media/image12.png"/><Relationship Id="rId4" Type="http://schemas.openxmlformats.org/officeDocument/2006/relationships/tags" Target="../tags/tag1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1854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05714" y="3854892"/>
            <a:ext cx="371428" cy="31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2380" y="3854892"/>
            <a:ext cx="380952" cy="31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29523" y="3854892"/>
            <a:ext cx="380952" cy="315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4980" y="2780030"/>
            <a:ext cx="8016240" cy="3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6190" y="3353158"/>
            <a:ext cx="1409523" cy="23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6390" y="3867785"/>
            <a:ext cx="8579485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77340" y="4401185"/>
            <a:ext cx="859917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50" y="971365"/>
            <a:ext cx="10800000" cy="435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78" y="2306143"/>
            <a:ext cx="8514285" cy="286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7840" y="2829560"/>
            <a:ext cx="8359140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0050" y="3373966"/>
            <a:ext cx="1409523" cy="22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0050" y="3888810"/>
            <a:ext cx="8485714" cy="276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01002" y="4413187"/>
            <a:ext cx="8504761" cy="257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01140" y="4937760"/>
            <a:ext cx="879030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83"/>
          <a:stretch>
            <a:fillRect/>
          </a:stretch>
        </p:blipFill>
        <p:spPr>
          <a:xfrm>
            <a:off x="1127760" y="548640"/>
            <a:ext cx="10800080" cy="64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996380"/>
            <a:ext cx="10800000" cy="389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4167705" y="4636829"/>
            <a:ext cx="533333" cy="238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4186753" y="5323528"/>
            <a:ext cx="514285" cy="238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4167705" y="6010228"/>
            <a:ext cx="533333" cy="238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5913120" y="4312285"/>
            <a:ext cx="4416425" cy="881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auto">
          <a:xfrm>
            <a:off x="5685790" y="5321300"/>
            <a:ext cx="5434965" cy="143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9" t="20429" r="14658"/>
          <a:stretch>
            <a:fillRect/>
          </a:stretch>
        </p:blipFill>
        <p:spPr>
          <a:xfrm>
            <a:off x="3432175" y="1223010"/>
            <a:ext cx="4649470" cy="174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3" grpId="0" bldLvl="0" animBg="1"/>
      <p:bldP spid="8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745"/>
            <a:ext cx="10800000" cy="208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2839535"/>
            <a:ext cx="10800000" cy="387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060431" y="3544795"/>
            <a:ext cx="8038095" cy="285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069955" y="4078505"/>
            <a:ext cx="8028571" cy="27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2069955" y="4612216"/>
            <a:ext cx="8028571" cy="27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2079625" y="5146040"/>
            <a:ext cx="810006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auto">
          <a:xfrm>
            <a:off x="2070100" y="5613400"/>
            <a:ext cx="8131810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2009140" y="6157595"/>
            <a:ext cx="8164830" cy="41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2421070"/>
            <a:ext cx="10800000" cy="205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9955" y="3597834"/>
            <a:ext cx="8028571" cy="287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26285" y="4059555"/>
            <a:ext cx="8264525" cy="3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745"/>
            <a:ext cx="10800000" cy="2085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48571" y="2527374"/>
            <a:ext cx="180952" cy="238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29523" y="2527374"/>
            <a:ext cx="209523" cy="238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91428" y="3109447"/>
            <a:ext cx="685714" cy="295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77142" y="3109447"/>
            <a:ext cx="361904" cy="305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72380" y="3720146"/>
            <a:ext cx="352380" cy="295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96190" y="3720146"/>
            <a:ext cx="371428" cy="305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91428" y="4340388"/>
            <a:ext cx="371428" cy="305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300952" y="4340388"/>
            <a:ext cx="342858" cy="295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73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32431" y="1210525"/>
            <a:ext cx="523809" cy="23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37193" y="1210525"/>
            <a:ext cx="542857" cy="23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61003" y="1830690"/>
            <a:ext cx="523809" cy="23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965745" y="3300022"/>
            <a:ext cx="361904" cy="257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8203860" y="3309547"/>
            <a:ext cx="361904" cy="257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2965765" y="4110991"/>
            <a:ext cx="371428" cy="248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8308340" y="4117340"/>
            <a:ext cx="314325" cy="214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890"/>
            <a:ext cx="10800000" cy="475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84812" y="1704767"/>
            <a:ext cx="3238095" cy="29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80050" y="3495410"/>
            <a:ext cx="514285" cy="23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13384" y="3495410"/>
            <a:ext cx="542857" cy="23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61003" y="4114515"/>
            <a:ext cx="533333" cy="23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61003" y="4114515"/>
            <a:ext cx="533333" cy="23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61003" y="4114515"/>
            <a:ext cx="533333" cy="23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37193" y="5352726"/>
            <a:ext cx="542857" cy="228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6190" y="1775618"/>
            <a:ext cx="333333" cy="306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43809" y="2435733"/>
            <a:ext cx="285715" cy="22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96380"/>
            <a:ext cx="10800000" cy="224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608948" y="3656009"/>
            <a:ext cx="333333" cy="30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647044" y="4277399"/>
            <a:ext cx="285714" cy="229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608948" y="4812751"/>
            <a:ext cx="323809" cy="315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24761" y="1734191"/>
            <a:ext cx="238095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62857" y="2887005"/>
            <a:ext cx="238095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53333" y="4039819"/>
            <a:ext cx="247619" cy="257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8"/>
          <a:stretch>
            <a:fillRect/>
          </a:stretch>
        </p:blipFill>
        <p:spPr>
          <a:xfrm>
            <a:off x="720090" y="972185"/>
            <a:ext cx="10800080" cy="360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0000" y="1314871"/>
            <a:ext cx="285714" cy="247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77142" y="2962559"/>
            <a:ext cx="238095" cy="247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9" t="46811"/>
          <a:stretch>
            <a:fillRect/>
          </a:stretch>
        </p:blipFill>
        <p:spPr>
          <a:xfrm>
            <a:off x="8544560" y="2924810"/>
            <a:ext cx="2975610" cy="221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25" y="1556835"/>
            <a:ext cx="10800000" cy="283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3035" y="2781300"/>
            <a:ext cx="2616200" cy="1309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29280" y="2246630"/>
            <a:ext cx="1276350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96790" y="2769235"/>
            <a:ext cx="2724150" cy="132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63005" y="2176145"/>
            <a:ext cx="1428750" cy="444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77200" y="2672080"/>
            <a:ext cx="3053080" cy="1450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529445" y="2196465"/>
            <a:ext cx="1600200" cy="44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52" r="66221"/>
          <a:stretch>
            <a:fillRect/>
          </a:stretch>
        </p:blipFill>
        <p:spPr>
          <a:xfrm>
            <a:off x="720090" y="764725"/>
            <a:ext cx="3648165" cy="49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077785"/>
            <a:ext cx="10800000" cy="266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527670" y="5623985"/>
            <a:ext cx="1390476" cy="209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1527670" y="6139385"/>
            <a:ext cx="723809" cy="200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4737193" y="5623985"/>
            <a:ext cx="1133333" cy="209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4737193" y="6139385"/>
            <a:ext cx="580952" cy="200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7975289" y="5623985"/>
            <a:ext cx="1409523" cy="209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auto">
          <a:xfrm>
            <a:off x="7975289" y="6139385"/>
            <a:ext cx="723809" cy="209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86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1479" y="3377862"/>
            <a:ext cx="1838095" cy="238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3860" y="3912498"/>
            <a:ext cx="1400000" cy="238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03860" y="4437587"/>
            <a:ext cx="1514285" cy="27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508622" y="3377862"/>
            <a:ext cx="1695238" cy="238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7251479" y="3912498"/>
            <a:ext cx="1266666" cy="238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7251479" y="4437587"/>
            <a:ext cx="1238095" cy="27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2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2023-07-10T02:46:01Z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