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3" r:id="rId4"/>
    <p:sldId id="382" r:id="rId5"/>
    <p:sldId id="381" r:id="rId6"/>
    <p:sldId id="380" r:id="rId7"/>
    <p:sldId id="378" r:id="rId8"/>
    <p:sldId id="376" r:id="rId9"/>
    <p:sldId id="403" r:id="rId10"/>
    <p:sldId id="373" r:id="rId11"/>
    <p:sldId id="372" r:id="rId12"/>
    <p:sldId id="370" r:id="rId13"/>
    <p:sldId id="369" r:id="rId14"/>
    <p:sldId id="367" r:id="rId15"/>
    <p:sldId id="366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5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image" Target="../media/image16.png"/><Relationship Id="rId2" Type="http://schemas.openxmlformats.org/officeDocument/2006/relationships/tags" Target="../tags/tag3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19.png"/><Relationship Id="rId2" Type="http://schemas.openxmlformats.org/officeDocument/2006/relationships/tags" Target="../tags/tag39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image" Target="../media/image22.png"/><Relationship Id="rId2" Type="http://schemas.openxmlformats.org/officeDocument/2006/relationships/tags" Target="../tags/tag44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image" Target="../media/image12.png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image" Target="../media/image13.png"/><Relationship Id="rId1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1888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79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437195"/>
            <a:ext cx="10800000" cy="268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826136" y="4561251"/>
            <a:ext cx="8190476" cy="25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521374" y="5105189"/>
            <a:ext cx="1314285" cy="229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382395" y="5579745"/>
            <a:ext cx="875855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423670" y="6078220"/>
            <a:ext cx="866330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10800000" cy="339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289" y="2205865"/>
            <a:ext cx="7342857" cy="257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7670" y="2759154"/>
            <a:ext cx="1133333" cy="219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3035" y="3196590"/>
            <a:ext cx="7710170" cy="474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23035" y="3712845"/>
            <a:ext cx="7762875" cy="46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10800000" cy="2316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3212280"/>
            <a:ext cx="10800000" cy="3001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889125" y="3906520"/>
            <a:ext cx="8323580" cy="293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593764" y="4441598"/>
            <a:ext cx="1590476" cy="228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593764" y="4927608"/>
            <a:ext cx="8495238" cy="276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593850" y="5387975"/>
            <a:ext cx="8619490" cy="340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10800000" cy="377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5615" y="2335608"/>
            <a:ext cx="5676190" cy="27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9425" y="2850782"/>
            <a:ext cx="990476" cy="219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9425" y="3327796"/>
            <a:ext cx="6114285" cy="27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4475" y="3808095"/>
            <a:ext cx="632396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14475" y="4267835"/>
            <a:ext cx="6525260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0800"/>
            <a:ext cx="10800000" cy="105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050" y="1353000"/>
            <a:ext cx="10800000" cy="2915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2075669" y="2000908"/>
            <a:ext cx="6019047" cy="28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2085192" y="2505896"/>
            <a:ext cx="6009523" cy="27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2056621" y="3001356"/>
            <a:ext cx="6038095" cy="266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2066290" y="3496945"/>
            <a:ext cx="602869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050" y="3860615"/>
            <a:ext cx="10800000" cy="268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10"/>
            </p:custDataLst>
          </p:nvPr>
        </p:nvSpPr>
        <p:spPr bwMode="auto">
          <a:xfrm>
            <a:off x="2215515" y="4624705"/>
            <a:ext cx="7928610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1"/>
            </p:custDataLst>
          </p:nvPr>
        </p:nvSpPr>
        <p:spPr bwMode="auto">
          <a:xfrm>
            <a:off x="2085192" y="5224558"/>
            <a:ext cx="1409523" cy="20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2"/>
            </p:custDataLst>
          </p:nvPr>
        </p:nvSpPr>
        <p:spPr bwMode="auto">
          <a:xfrm>
            <a:off x="2085192" y="5682385"/>
            <a:ext cx="7971428" cy="286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3"/>
            </p:custDataLst>
          </p:nvPr>
        </p:nvSpPr>
        <p:spPr bwMode="auto">
          <a:xfrm>
            <a:off x="1920875" y="6090285"/>
            <a:ext cx="8297545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72380" y="1877975"/>
            <a:ext cx="542857" cy="23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86666" y="1877975"/>
            <a:ext cx="533333" cy="23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96190" y="2497853"/>
            <a:ext cx="219047" cy="22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81904" y="2459707"/>
            <a:ext cx="1009523" cy="295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86666" y="2497853"/>
            <a:ext cx="209523" cy="22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10476" y="3718536"/>
            <a:ext cx="533334" cy="23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10476" y="3718536"/>
            <a:ext cx="676190" cy="23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05714" y="4338414"/>
            <a:ext cx="190476" cy="22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777142" y="4338414"/>
            <a:ext cx="209523" cy="22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10800000" cy="3547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56241" y="1199619"/>
            <a:ext cx="533333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08622" y="1199619"/>
            <a:ext cx="209523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65765" y="1199619"/>
            <a:ext cx="666666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03860" y="1790950"/>
            <a:ext cx="314285" cy="267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65765" y="1771875"/>
            <a:ext cx="352380" cy="305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32431" y="3269277"/>
            <a:ext cx="371428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99098" y="3269277"/>
            <a:ext cx="371428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65765" y="3269277"/>
            <a:ext cx="361905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51067" y="4051995"/>
            <a:ext cx="352380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5946717" y="4051360"/>
            <a:ext cx="352380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9432290" y="4091940"/>
            <a:ext cx="314325" cy="20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820053"/>
            <a:ext cx="285714" cy="22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8095" y="2391775"/>
            <a:ext cx="333333" cy="314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05714" y="3049255"/>
            <a:ext cx="285714" cy="22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05714" y="3659091"/>
            <a:ext cx="285714" cy="22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67619" y="4230813"/>
            <a:ext cx="323809" cy="314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298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6190" y="1370136"/>
            <a:ext cx="247619" cy="247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10476" y="2589322"/>
            <a:ext cx="247619" cy="257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430085"/>
            <a:ext cx="10800000" cy="3416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6532758" y="3687759"/>
            <a:ext cx="238095" cy="24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7475615" y="4804350"/>
            <a:ext cx="247619" cy="24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6456567" y="5920942"/>
            <a:ext cx="228571" cy="24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62555" y="2201545"/>
            <a:ext cx="543560" cy="30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24780" y="2201545"/>
            <a:ext cx="539115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67619" y="2201822"/>
            <a:ext cx="371428" cy="228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67619" y="2201822"/>
            <a:ext cx="523809" cy="228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62857" y="2735699"/>
            <a:ext cx="533333" cy="238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15238" y="2735699"/>
            <a:ext cx="533333" cy="238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20000" y="2735699"/>
            <a:ext cx="533334" cy="238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10476" y="2735699"/>
            <a:ext cx="219047" cy="238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00545"/>
            <a:ext cx="10800000" cy="2472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1437640" y="4627245"/>
            <a:ext cx="1697990" cy="1163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2561329" y="4045035"/>
            <a:ext cx="980952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auto">
          <a:xfrm>
            <a:off x="4871085" y="4492625"/>
            <a:ext cx="2205355" cy="149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auto">
          <a:xfrm>
            <a:off x="6066091" y="3959133"/>
            <a:ext cx="980952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auto">
          <a:xfrm>
            <a:off x="8230870" y="4493260"/>
            <a:ext cx="2278380" cy="1245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auto">
          <a:xfrm>
            <a:off x="9570853" y="3959133"/>
            <a:ext cx="980952" cy="238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25" y="836745"/>
            <a:ext cx="10800000" cy="234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1001" y="2104457"/>
            <a:ext cx="1409523" cy="20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01001" y="2561977"/>
            <a:ext cx="723809" cy="20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015286" y="2075862"/>
            <a:ext cx="1400000" cy="23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5015286" y="2561977"/>
            <a:ext cx="714285" cy="20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8520048" y="2104457"/>
            <a:ext cx="990476" cy="20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8520048" y="2561977"/>
            <a:ext cx="561904" cy="20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050" y="3212280"/>
            <a:ext cx="10800000" cy="241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462954" y="4147579"/>
            <a:ext cx="1800000" cy="23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1462954" y="4682036"/>
            <a:ext cx="847619" cy="23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4996288" y="4138036"/>
            <a:ext cx="1295238" cy="24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4996288" y="4682036"/>
            <a:ext cx="980952" cy="23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auto">
          <a:xfrm>
            <a:off x="8501050" y="4138036"/>
            <a:ext cx="1142857" cy="24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auto">
          <a:xfrm>
            <a:off x="8501050" y="4682036"/>
            <a:ext cx="819047" cy="23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052645"/>
            <a:ext cx="10800000" cy="3371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2851479" y="3526283"/>
            <a:ext cx="285714" cy="229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924935" y="2276475"/>
            <a:ext cx="1783080" cy="1249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8070527" y="3526283"/>
            <a:ext cx="285714" cy="229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9145905" y="2350135"/>
            <a:ext cx="1730375" cy="121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3658721"/>
            <a:ext cx="1019047" cy="21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190" y="4192254"/>
            <a:ext cx="990476" cy="20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6190" y="4697205"/>
            <a:ext cx="1095238" cy="276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43809" y="3649193"/>
            <a:ext cx="1276190" cy="23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5977142" y="4182727"/>
            <a:ext cx="1133333" cy="22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5977142" y="4697205"/>
            <a:ext cx="1238095" cy="28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2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COMMONDATA" val="eyJoZGlkIjoiMWU5NTkzNjQ2NzQyNDFkNzhmODUwZGZiNTQ0ZGRhZjM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2023-07-10T14:32:03Z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