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5" r:id="rId11"/>
    <p:sldId id="374" r:id="rId12"/>
    <p:sldId id="373" r:id="rId13"/>
    <p:sldId id="372" r:id="rId14"/>
    <p:sldId id="371" r:id="rId15"/>
    <p:sldId id="370" r:id="rId16"/>
    <p:sldId id="368" r:id="rId17"/>
    <p:sldId id="403" r:id="rId18"/>
    <p:sldId id="366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65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19.png"/><Relationship Id="rId2" Type="http://schemas.openxmlformats.org/officeDocument/2006/relationships/tags" Target="../tags/tag2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25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21.png"/><Relationship Id="rId1" Type="http://schemas.openxmlformats.org/officeDocument/2006/relationships/tags" Target="../tags/tag2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7" Type="http://schemas.openxmlformats.org/officeDocument/2006/relationships/slideLayout" Target="../slideLayouts/slideLayout1.xml"/><Relationship Id="rId36" Type="http://schemas.openxmlformats.org/officeDocument/2006/relationships/tags" Target="../tags/tag64.xml"/><Relationship Id="rId35" Type="http://schemas.openxmlformats.org/officeDocument/2006/relationships/tags" Target="../tags/tag63.xml"/><Relationship Id="rId34" Type="http://schemas.openxmlformats.org/officeDocument/2006/relationships/tags" Target="../tags/tag62.xml"/><Relationship Id="rId33" Type="http://schemas.openxmlformats.org/officeDocument/2006/relationships/tags" Target="../tags/tag61.xml"/><Relationship Id="rId32" Type="http://schemas.openxmlformats.org/officeDocument/2006/relationships/tags" Target="../tags/tag60.xml"/><Relationship Id="rId31" Type="http://schemas.openxmlformats.org/officeDocument/2006/relationships/tags" Target="../tags/tag59.xml"/><Relationship Id="rId30" Type="http://schemas.openxmlformats.org/officeDocument/2006/relationships/tags" Target="../tags/tag58.xml"/><Relationship Id="rId3" Type="http://schemas.openxmlformats.org/officeDocument/2006/relationships/image" Target="../media/image23.png"/><Relationship Id="rId29" Type="http://schemas.openxmlformats.org/officeDocument/2006/relationships/tags" Target="../tags/tag57.xml"/><Relationship Id="rId28" Type="http://schemas.openxmlformats.org/officeDocument/2006/relationships/tags" Target="../tags/tag56.xml"/><Relationship Id="rId27" Type="http://schemas.openxmlformats.org/officeDocument/2006/relationships/tags" Target="../tags/tag55.xml"/><Relationship Id="rId26" Type="http://schemas.openxmlformats.org/officeDocument/2006/relationships/tags" Target="../tags/tag54.xml"/><Relationship Id="rId25" Type="http://schemas.openxmlformats.org/officeDocument/2006/relationships/tags" Target="../tags/tag53.xml"/><Relationship Id="rId24" Type="http://schemas.openxmlformats.org/officeDocument/2006/relationships/tags" Target="../tags/tag52.xml"/><Relationship Id="rId23" Type="http://schemas.openxmlformats.org/officeDocument/2006/relationships/tags" Target="../tags/tag51.xml"/><Relationship Id="rId22" Type="http://schemas.openxmlformats.org/officeDocument/2006/relationships/tags" Target="../tags/tag50.xml"/><Relationship Id="rId21" Type="http://schemas.openxmlformats.org/officeDocument/2006/relationships/tags" Target="../tags/tag49.xml"/><Relationship Id="rId20" Type="http://schemas.openxmlformats.org/officeDocument/2006/relationships/tags" Target="../tags/tag48.xml"/><Relationship Id="rId2" Type="http://schemas.openxmlformats.org/officeDocument/2006/relationships/tags" Target="../tags/tag31.xml"/><Relationship Id="rId19" Type="http://schemas.openxmlformats.org/officeDocument/2006/relationships/tags" Target="../tags/tag47.xml"/><Relationship Id="rId18" Type="http://schemas.openxmlformats.org/officeDocument/2006/relationships/tags" Target="../tags/tag46.xml"/><Relationship Id="rId17" Type="http://schemas.openxmlformats.org/officeDocument/2006/relationships/tags" Target="../tags/tag45.xml"/><Relationship Id="rId16" Type="http://schemas.openxmlformats.org/officeDocument/2006/relationships/tags" Target="../tags/tag4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184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800000" cy="308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5615" y="3524609"/>
            <a:ext cx="371428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4880" y="2397760"/>
            <a:ext cx="1417955" cy="99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6091" y="3524609"/>
            <a:ext cx="371428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01460" y="2397760"/>
            <a:ext cx="1545590" cy="99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27996" y="3524609"/>
            <a:ext cx="380952" cy="3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94265" y="2397760"/>
            <a:ext cx="1649095" cy="1117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177142" y="2441479"/>
            <a:ext cx="838095" cy="2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05714" y="1763992"/>
            <a:ext cx="1257142" cy="30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367619" y="2441479"/>
            <a:ext cx="857142" cy="2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8548571" y="2441479"/>
            <a:ext cx="695238" cy="25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9986666" y="1763992"/>
            <a:ext cx="1314285" cy="30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0804"/>
          <a:stretch>
            <a:fillRect/>
          </a:stretch>
        </p:blipFill>
        <p:spPr>
          <a:xfrm>
            <a:off x="1919605" y="2277110"/>
            <a:ext cx="1728470" cy="19513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l="25592" r="52017"/>
          <a:stretch>
            <a:fillRect/>
          </a:stretch>
        </p:blipFill>
        <p:spPr>
          <a:xfrm>
            <a:off x="4295775" y="2204720"/>
            <a:ext cx="2016125" cy="1951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rcRect l="52786" r="25628"/>
          <a:stretch>
            <a:fillRect/>
          </a:stretch>
        </p:blipFill>
        <p:spPr>
          <a:xfrm>
            <a:off x="6672580" y="2204720"/>
            <a:ext cx="1943735" cy="19513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rcRect l="80769"/>
          <a:stretch>
            <a:fillRect/>
          </a:stretch>
        </p:blipFill>
        <p:spPr>
          <a:xfrm>
            <a:off x="9264650" y="2204720"/>
            <a:ext cx="1731645" cy="1951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2808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13384" y="1258614"/>
            <a:ext cx="180952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84812" y="1258614"/>
            <a:ext cx="380952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94336" y="1258614"/>
            <a:ext cx="190476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99098" y="1803181"/>
            <a:ext cx="371428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94336" y="2892316"/>
            <a:ext cx="180952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84812" y="2892316"/>
            <a:ext cx="371428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716470"/>
            <a:ext cx="10800000" cy="1490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870710" y="4302125"/>
            <a:ext cx="825055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870710" y="4765040"/>
            <a:ext cx="825055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714565"/>
            <a:ext cx="10800000" cy="193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7565" y="4335187"/>
            <a:ext cx="7990476" cy="276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7710" y="4831715"/>
            <a:ext cx="805434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105" y="3642810"/>
            <a:ext cx="10800000" cy="2566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998200" y="4415634"/>
            <a:ext cx="7990476" cy="276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906270" y="4878705"/>
            <a:ext cx="832294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905635" y="5417820"/>
            <a:ext cx="8251190" cy="33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20845"/>
            <a:ext cx="10800000" cy="2759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560" y="3285305"/>
            <a:ext cx="10800000" cy="330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0355655" y="3809263"/>
            <a:ext cx="380952" cy="34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0936607" y="3875949"/>
            <a:ext cx="219047" cy="22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7859395" y="4180840"/>
            <a:ext cx="33083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8375015" y="4180840"/>
            <a:ext cx="36385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8825230" y="4180840"/>
            <a:ext cx="37846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9"/>
            </p:custDataLst>
          </p:nvPr>
        </p:nvSpPr>
        <p:spPr bwMode="auto">
          <a:xfrm>
            <a:off x="9363710" y="4180840"/>
            <a:ext cx="33083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10"/>
            </p:custDataLst>
          </p:nvPr>
        </p:nvSpPr>
        <p:spPr bwMode="auto">
          <a:xfrm>
            <a:off x="9860280" y="4171950"/>
            <a:ext cx="381000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11"/>
            </p:custDataLst>
          </p:nvPr>
        </p:nvSpPr>
        <p:spPr bwMode="auto">
          <a:xfrm>
            <a:off x="10349865" y="4180840"/>
            <a:ext cx="40576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12"/>
            </p:custDataLst>
          </p:nvPr>
        </p:nvSpPr>
        <p:spPr bwMode="auto">
          <a:xfrm>
            <a:off x="10869940" y="4190324"/>
            <a:ext cx="352380" cy="295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13"/>
            </p:custDataLst>
          </p:nvPr>
        </p:nvSpPr>
        <p:spPr bwMode="auto">
          <a:xfrm>
            <a:off x="7860030" y="4527550"/>
            <a:ext cx="386080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>
            <p:custDataLst>
              <p:tags r:id="rId14"/>
            </p:custDataLst>
          </p:nvPr>
        </p:nvSpPr>
        <p:spPr bwMode="auto">
          <a:xfrm>
            <a:off x="8375650" y="4527550"/>
            <a:ext cx="36385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15"/>
            </p:custDataLst>
          </p:nvPr>
        </p:nvSpPr>
        <p:spPr bwMode="auto">
          <a:xfrm>
            <a:off x="8825865" y="4527550"/>
            <a:ext cx="37846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16"/>
            </p:custDataLst>
          </p:nvPr>
        </p:nvSpPr>
        <p:spPr bwMode="auto">
          <a:xfrm>
            <a:off x="9364345" y="4527550"/>
            <a:ext cx="388620" cy="32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17"/>
            </p:custDataLst>
          </p:nvPr>
        </p:nvSpPr>
        <p:spPr bwMode="auto">
          <a:xfrm>
            <a:off x="9860915" y="4528820"/>
            <a:ext cx="381000" cy="304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18"/>
            </p:custDataLst>
          </p:nvPr>
        </p:nvSpPr>
        <p:spPr bwMode="auto">
          <a:xfrm>
            <a:off x="10350500" y="4527550"/>
            <a:ext cx="40576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19"/>
            </p:custDataLst>
          </p:nvPr>
        </p:nvSpPr>
        <p:spPr bwMode="auto">
          <a:xfrm>
            <a:off x="10870565" y="4525645"/>
            <a:ext cx="352425" cy="30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20"/>
            </p:custDataLst>
          </p:nvPr>
        </p:nvSpPr>
        <p:spPr bwMode="auto">
          <a:xfrm>
            <a:off x="7857490" y="4898390"/>
            <a:ext cx="33083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21"/>
            </p:custDataLst>
          </p:nvPr>
        </p:nvSpPr>
        <p:spPr bwMode="auto">
          <a:xfrm>
            <a:off x="8373110" y="4898390"/>
            <a:ext cx="36385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22"/>
            </p:custDataLst>
          </p:nvPr>
        </p:nvSpPr>
        <p:spPr bwMode="auto">
          <a:xfrm>
            <a:off x="8823325" y="4867910"/>
            <a:ext cx="40449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23"/>
            </p:custDataLst>
          </p:nvPr>
        </p:nvSpPr>
        <p:spPr bwMode="auto">
          <a:xfrm>
            <a:off x="9361805" y="4898390"/>
            <a:ext cx="38290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24"/>
            </p:custDataLst>
          </p:nvPr>
        </p:nvSpPr>
        <p:spPr bwMode="auto">
          <a:xfrm>
            <a:off x="9858375" y="4900930"/>
            <a:ext cx="381000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25"/>
            </p:custDataLst>
          </p:nvPr>
        </p:nvSpPr>
        <p:spPr bwMode="auto">
          <a:xfrm>
            <a:off x="10347960" y="4898390"/>
            <a:ext cx="40576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26"/>
            </p:custDataLst>
          </p:nvPr>
        </p:nvSpPr>
        <p:spPr bwMode="auto">
          <a:xfrm>
            <a:off x="10868035" y="4907874"/>
            <a:ext cx="352380" cy="295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27"/>
            </p:custDataLst>
          </p:nvPr>
        </p:nvSpPr>
        <p:spPr bwMode="auto">
          <a:xfrm>
            <a:off x="7858125" y="5228590"/>
            <a:ext cx="330835" cy="300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28"/>
            </p:custDataLst>
          </p:nvPr>
        </p:nvSpPr>
        <p:spPr bwMode="auto">
          <a:xfrm>
            <a:off x="8373745" y="5228590"/>
            <a:ext cx="363855" cy="334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>
            <p:custDataLst>
              <p:tags r:id="rId29"/>
            </p:custDataLst>
          </p:nvPr>
        </p:nvSpPr>
        <p:spPr bwMode="auto">
          <a:xfrm>
            <a:off x="8823960" y="5228590"/>
            <a:ext cx="37846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>
            <p:custDataLst>
              <p:tags r:id="rId30"/>
            </p:custDataLst>
          </p:nvPr>
        </p:nvSpPr>
        <p:spPr bwMode="auto">
          <a:xfrm>
            <a:off x="9362440" y="5242560"/>
            <a:ext cx="330835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31"/>
            </p:custDataLst>
          </p:nvPr>
        </p:nvSpPr>
        <p:spPr bwMode="auto">
          <a:xfrm>
            <a:off x="9859010" y="5222875"/>
            <a:ext cx="381000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>
            <p:custDataLst>
              <p:tags r:id="rId32"/>
            </p:custDataLst>
          </p:nvPr>
        </p:nvSpPr>
        <p:spPr bwMode="auto">
          <a:xfrm>
            <a:off x="10348595" y="5228590"/>
            <a:ext cx="405765" cy="334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>
            <p:custDataLst>
              <p:tags r:id="rId33"/>
            </p:custDataLst>
          </p:nvPr>
        </p:nvSpPr>
        <p:spPr bwMode="auto">
          <a:xfrm>
            <a:off x="10868670" y="5238074"/>
            <a:ext cx="352380" cy="295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>
            <p:custDataLst>
              <p:tags r:id="rId34"/>
            </p:custDataLst>
          </p:nvPr>
        </p:nvSpPr>
        <p:spPr bwMode="auto">
          <a:xfrm>
            <a:off x="5022321" y="5666935"/>
            <a:ext cx="371428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>
            <p:custDataLst>
              <p:tags r:id="rId35"/>
            </p:custDataLst>
          </p:nvPr>
        </p:nvSpPr>
        <p:spPr bwMode="auto">
          <a:xfrm>
            <a:off x="9784226" y="5666935"/>
            <a:ext cx="209523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>
            <p:custDataLst>
              <p:tags r:id="rId36"/>
            </p:custDataLst>
          </p:nvPr>
        </p:nvSpPr>
        <p:spPr bwMode="auto">
          <a:xfrm>
            <a:off x="5288988" y="6209947"/>
            <a:ext cx="219047" cy="2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418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0377" y="3309686"/>
            <a:ext cx="8466666" cy="276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0853" y="3815531"/>
            <a:ext cx="8476190" cy="276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4315" y="4277995"/>
            <a:ext cx="8542020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4950" y="4736465"/>
            <a:ext cx="8674100" cy="417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91"/>
          <a:stretch>
            <a:fillRect/>
          </a:stretch>
        </p:blipFill>
        <p:spPr>
          <a:xfrm>
            <a:off x="720090" y="972185"/>
            <a:ext cx="10800080" cy="375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0000" y="1887002"/>
            <a:ext cx="352380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24730" y="1862455"/>
            <a:ext cx="242570" cy="26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00952" y="1896533"/>
            <a:ext cx="209523" cy="2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34285" y="1887002"/>
            <a:ext cx="352380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58095" y="2506534"/>
            <a:ext cx="352380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15238" y="3097473"/>
            <a:ext cx="342857" cy="285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77142" y="3126067"/>
            <a:ext cx="380952" cy="2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34285" y="3745600"/>
            <a:ext cx="352380" cy="22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43809" y="4355601"/>
            <a:ext cx="371428" cy="23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50" t="59195"/>
          <a:stretch>
            <a:fillRect/>
          </a:stretch>
        </p:blipFill>
        <p:spPr>
          <a:xfrm>
            <a:off x="9624785" y="3573330"/>
            <a:ext cx="1895385" cy="179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628590"/>
            <a:ext cx="10800000" cy="272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2492803" y="3907189"/>
            <a:ext cx="676190" cy="247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5616612" y="3907189"/>
            <a:ext cx="838095" cy="247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8949946" y="3907189"/>
            <a:ext cx="695238" cy="247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56" r="74887"/>
          <a:stretch>
            <a:fillRect/>
          </a:stretch>
        </p:blipFill>
        <p:spPr>
          <a:xfrm>
            <a:off x="720090" y="1053015"/>
            <a:ext cx="2712175" cy="568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163135"/>
            <a:ext cx="10800000" cy="313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57529" y="1354185"/>
            <a:ext cx="533333" cy="2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71815" y="1354185"/>
            <a:ext cx="523809" cy="2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14672" y="1994205"/>
            <a:ext cx="533333" cy="24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95624" y="2624673"/>
            <a:ext cx="371428" cy="2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24195" y="2624673"/>
            <a:ext cx="371428" cy="2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28957" y="2624673"/>
            <a:ext cx="542857" cy="2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38481" y="3264693"/>
            <a:ext cx="190476" cy="2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19434" y="3904712"/>
            <a:ext cx="219047" cy="2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890862" y="3904712"/>
            <a:ext cx="352380" cy="23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849428"/>
            <a:ext cx="285714" cy="228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2488424"/>
            <a:ext cx="285714" cy="228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58095" y="3089272"/>
            <a:ext cx="333333" cy="305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67619" y="3718731"/>
            <a:ext cx="323809" cy="314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15238" y="4405414"/>
            <a:ext cx="276190" cy="219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96190" y="1696251"/>
            <a:ext cx="295238" cy="24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53333" y="2782629"/>
            <a:ext cx="257142" cy="257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96190" y="4869618"/>
            <a:ext cx="238095" cy="238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322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99425" y="1262730"/>
            <a:ext cx="285714" cy="24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66091" y="2332258"/>
            <a:ext cx="257142" cy="24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7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45590" y="2633980"/>
            <a:ext cx="1724025" cy="160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53333" y="2005066"/>
            <a:ext cx="1371428" cy="28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66560" y="2595245"/>
            <a:ext cx="1871345" cy="1498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10476" y="2005066"/>
            <a:ext cx="1371428" cy="28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500" y="4220660"/>
            <a:ext cx="10800000" cy="225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459865" y="4893945"/>
            <a:ext cx="1547495" cy="163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3335976" y="4382666"/>
            <a:ext cx="1047619" cy="2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6836410" y="4935855"/>
            <a:ext cx="1708150" cy="149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9126452" y="4335017"/>
            <a:ext cx="1371428" cy="285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268545"/>
            <a:ext cx="10800000" cy="231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59560" y="2068195"/>
            <a:ext cx="1656715" cy="1511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473755" y="1516935"/>
            <a:ext cx="1066666" cy="257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767830" y="2032000"/>
            <a:ext cx="1974215" cy="154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8968993" y="1478721"/>
            <a:ext cx="1380952" cy="286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COMMONDATA" val="eyJoZGlkIjoiYTNjM2EwNWJlZTJhNGZjOTUwNGJmNTFmZWFlMWExNzk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2023-07-10T03:54:43Z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