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7" r:id="rId9"/>
    <p:sldId id="376" r:id="rId10"/>
    <p:sldId id="403" r:id="rId11"/>
    <p:sldId id="373" r:id="rId12"/>
    <p:sldId id="404" r:id="rId13"/>
    <p:sldId id="371" r:id="rId14"/>
    <p:sldId id="370" r:id="rId15"/>
    <p:sldId id="368" r:id="rId16"/>
    <p:sldId id="367" r:id="rId17"/>
    <p:sldId id="366" r:id="rId18"/>
    <p:sldId id="405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50" d="100"/>
          <a:sy n="50" d="100"/>
        </p:scale>
        <p:origin x="600" y="42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9.png"/><Relationship Id="rId2" Type="http://schemas.openxmlformats.org/officeDocument/2006/relationships/tags" Target="../tags/tag25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3.png"/><Relationship Id="rId2" Type="http://schemas.openxmlformats.org/officeDocument/2006/relationships/tags" Target="../tags/tag29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image" Target="../media/image22.png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24.png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12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image" Target="../media/image13.png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188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800000" cy="225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8146" y="2309384"/>
            <a:ext cx="1409523" cy="22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8146" y="2834785"/>
            <a:ext cx="723809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5346717" y="2328490"/>
            <a:ext cx="1542857" cy="21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5346717" y="2834785"/>
            <a:ext cx="723809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8851479" y="2328490"/>
            <a:ext cx="1133333" cy="21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8851479" y="2834785"/>
            <a:ext cx="714285" cy="2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940" y="2204720"/>
            <a:ext cx="7814310" cy="3031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1365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56567" y="3995630"/>
            <a:ext cx="2352380" cy="276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7780377" y="3509076"/>
            <a:ext cx="1676190" cy="267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7494663" y="4024251"/>
            <a:ext cx="1133333" cy="20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7494663" y="4491724"/>
            <a:ext cx="1514285" cy="267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3166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6570" y="1904365"/>
            <a:ext cx="5506720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6666" y="2463285"/>
            <a:ext cx="990476" cy="228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6666" y="2949642"/>
            <a:ext cx="5685714" cy="2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2085" y="3409950"/>
            <a:ext cx="590105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858710"/>
            <a:ext cx="10800000" cy="264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1661656" y="5164639"/>
            <a:ext cx="8457142" cy="27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1652270" y="5688965"/>
            <a:ext cx="8555355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auto">
          <a:xfrm>
            <a:off x="1595755" y="6116320"/>
            <a:ext cx="8612505" cy="385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345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0377" y="2412563"/>
            <a:ext cx="7476190" cy="257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80377" y="2937271"/>
            <a:ext cx="7466666" cy="276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4640" y="3432175"/>
            <a:ext cx="7524750" cy="34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10800000" cy="426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833880" y="2108200"/>
            <a:ext cx="8213090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9901" y="2831484"/>
            <a:ext cx="1000000" cy="209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89901" y="3336882"/>
            <a:ext cx="8457142" cy="27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0853" y="3870887"/>
            <a:ext cx="8476190" cy="276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92250" y="4364990"/>
            <a:ext cx="8781415" cy="37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800000" cy="226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3140525"/>
            <a:ext cx="10800000" cy="254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997565" y="4408760"/>
            <a:ext cx="6790476" cy="276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882140" y="4865370"/>
            <a:ext cx="6905625" cy="39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2852235"/>
            <a:ext cx="10800000" cy="1913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auto">
          <a:xfrm>
            <a:off x="1965960" y="3742055"/>
            <a:ext cx="2225040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10800000" cy="2262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4351020" y="3742055"/>
            <a:ext cx="519239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2038985" y="4261485"/>
            <a:ext cx="733361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43809" y="1877621"/>
            <a:ext cx="342857" cy="28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43809" y="1877621"/>
            <a:ext cx="342857" cy="295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29523" y="1915753"/>
            <a:ext cx="219047" cy="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24761" y="2487725"/>
            <a:ext cx="323809" cy="28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53333" y="2525856"/>
            <a:ext cx="533333" cy="22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96190" y="3135959"/>
            <a:ext cx="685714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72380" y="3135959"/>
            <a:ext cx="676190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29523" y="3746063"/>
            <a:ext cx="514285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4761" y="3746063"/>
            <a:ext cx="371428" cy="238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52645"/>
            <a:ext cx="10800000" cy="355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94336" y="1243325"/>
            <a:ext cx="857142" cy="25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56241" y="1214723"/>
            <a:ext cx="352380" cy="2764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37193" y="1243325"/>
            <a:ext cx="209523" cy="228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03860" y="1853504"/>
            <a:ext cx="352380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80050" y="3340815"/>
            <a:ext cx="352380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08622" y="3340815"/>
            <a:ext cx="361904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65765" y="3350349"/>
            <a:ext cx="371428" cy="23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99360" y="4151630"/>
            <a:ext cx="31432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84812" y="4151208"/>
            <a:ext cx="361904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89574" y="4151208"/>
            <a:ext cx="361904" cy="24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10800000" cy="3621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7996" y="1238235"/>
            <a:ext cx="371427" cy="238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04186" y="2048397"/>
            <a:ext cx="209523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80377" y="3544814"/>
            <a:ext cx="219047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38005" y="4134485"/>
            <a:ext cx="79248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5714" y="1820596"/>
            <a:ext cx="285714" cy="21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2392684"/>
            <a:ext cx="333333" cy="305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05714" y="3041051"/>
            <a:ext cx="285714" cy="22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05714" y="3651278"/>
            <a:ext cx="285714" cy="228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58095" y="4223365"/>
            <a:ext cx="333333" cy="314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1859486"/>
            <a:ext cx="285714" cy="24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24761" y="3376801"/>
            <a:ext cx="247619" cy="25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93050"/>
            <a:ext cx="10800000" cy="168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2066091" y="5067911"/>
            <a:ext cx="238095" cy="24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10800000" cy="351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9574" y="1515176"/>
            <a:ext cx="238095" cy="238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4336" y="3385179"/>
            <a:ext cx="295238" cy="248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857" y="2167374"/>
            <a:ext cx="533333" cy="22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2167374"/>
            <a:ext cx="371428" cy="22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0000" y="2167374"/>
            <a:ext cx="542857" cy="22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72380" y="2167374"/>
            <a:ext cx="361904" cy="22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24761" y="2731591"/>
            <a:ext cx="371428" cy="23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77142" y="2731591"/>
            <a:ext cx="209523" cy="23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67619" y="2731591"/>
            <a:ext cx="361904" cy="239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472380" y="2731591"/>
            <a:ext cx="371428" cy="229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10800000" cy="245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1534160" y="2131695"/>
            <a:ext cx="1591310" cy="1344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auto">
          <a:xfrm>
            <a:off x="2875615" y="1628493"/>
            <a:ext cx="980952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5240655" y="2239010"/>
            <a:ext cx="1666875" cy="1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6380377" y="1628493"/>
            <a:ext cx="980952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8773795" y="2131060"/>
            <a:ext cx="1751965" cy="115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9894663" y="1628493"/>
            <a:ext cx="980951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070" y="3788860"/>
            <a:ext cx="10800000" cy="271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11"/>
            </p:custDataLst>
          </p:nvPr>
        </p:nvSpPr>
        <p:spPr bwMode="auto">
          <a:xfrm>
            <a:off x="1313815" y="4591685"/>
            <a:ext cx="2172335" cy="1844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2"/>
            </p:custDataLst>
          </p:nvPr>
        </p:nvSpPr>
        <p:spPr bwMode="auto">
          <a:xfrm>
            <a:off x="3591212" y="4008353"/>
            <a:ext cx="1285714" cy="28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3"/>
            </p:custDataLst>
          </p:nvPr>
        </p:nvSpPr>
        <p:spPr bwMode="auto">
          <a:xfrm>
            <a:off x="5174615" y="4540885"/>
            <a:ext cx="2123440" cy="184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4"/>
            </p:custDataLst>
          </p:nvPr>
        </p:nvSpPr>
        <p:spPr bwMode="auto">
          <a:xfrm>
            <a:off x="7276927" y="4008353"/>
            <a:ext cx="1285714" cy="28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5"/>
            </p:custDataLst>
          </p:nvPr>
        </p:nvSpPr>
        <p:spPr bwMode="auto">
          <a:xfrm>
            <a:off x="8676640" y="4553585"/>
            <a:ext cx="1730375" cy="1141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6"/>
            </p:custDataLst>
          </p:nvPr>
        </p:nvSpPr>
        <p:spPr bwMode="auto">
          <a:xfrm>
            <a:off x="9819784" y="4017896"/>
            <a:ext cx="990476" cy="238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8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COMMONDATA" val="eyJoZGlkIjoiYTNjM2EwNWJlZTJhNGZjOTUwNGJmNTFmZWFlMWExNzk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36</cp:revision>
  <dcterms:created xsi:type="dcterms:W3CDTF">2015-09-16T06:52:00Z</dcterms:created>
  <dcterms:modified xsi:type="dcterms:W3CDTF">2023-07-10T04:01:23Z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2052-11.1.0.14309</vt:lpwstr>
  </property>
</Properties>
</file>