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5" r:id="rId11"/>
    <p:sldId id="374" r:id="rId12"/>
    <p:sldId id="373" r:id="rId13"/>
    <p:sldId id="372" r:id="rId14"/>
    <p:sldId id="370" r:id="rId15"/>
    <p:sldId id="368" r:id="rId16"/>
    <p:sldId id="367" r:id="rId17"/>
    <p:sldId id="366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18.png"/><Relationship Id="rId2" Type="http://schemas.openxmlformats.org/officeDocument/2006/relationships/tags" Target="../tags/tag23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tags" Target="../tags/tag29.xml"/><Relationship Id="rId3" Type="http://schemas.openxmlformats.org/officeDocument/2006/relationships/image" Target="../media/image17.png"/><Relationship Id="rId2" Type="http://schemas.openxmlformats.org/officeDocument/2006/relationships/tags" Target="../tags/tag28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2.png"/><Relationship Id="rId2" Type="http://schemas.openxmlformats.org/officeDocument/2006/relationships/tags" Target="../tags/tag30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5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92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3167883"/>
            <a:ext cx="1961904" cy="276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75" y="971365"/>
            <a:ext cx="10800000" cy="357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908" y="2431195"/>
            <a:ext cx="1933333" cy="30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98" y="3041843"/>
            <a:ext cx="1142857" cy="238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9098" y="3576160"/>
            <a:ext cx="1266666" cy="31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2308528"/>
            <a:ext cx="5180952" cy="276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2857" y="2843139"/>
            <a:ext cx="5190475" cy="25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53590" y="3368040"/>
            <a:ext cx="520065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00" y="4221295"/>
            <a:ext cx="10800000" cy="232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015490" y="5015865"/>
            <a:ext cx="8129905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2015490" y="5483225"/>
            <a:ext cx="806259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5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561280"/>
            <a:ext cx="10800000" cy="290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925955" y="2247265"/>
            <a:ext cx="60483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925955" y="2780665"/>
            <a:ext cx="59467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859915" y="3278505"/>
            <a:ext cx="611505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925955" y="3793490"/>
            <a:ext cx="594677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340935"/>
            <a:ext cx="10800000" cy="3276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8185" y="2188845"/>
            <a:ext cx="804672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88041" y="2712684"/>
            <a:ext cx="8000000" cy="276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8041" y="3236617"/>
            <a:ext cx="8000000" cy="25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97710" y="3769995"/>
            <a:ext cx="810260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0245"/>
            <a:ext cx="10800000" cy="5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2" t="17173" r="9326" b="8499"/>
          <a:stretch>
            <a:fillRect/>
          </a:stretch>
        </p:blipFill>
        <p:spPr>
          <a:xfrm>
            <a:off x="3719830" y="4312920"/>
            <a:ext cx="3240405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308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8285" y="1798955"/>
            <a:ext cx="5889625" cy="28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99098" y="2343830"/>
            <a:ext cx="5819047" cy="27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9235" y="2877820"/>
            <a:ext cx="5910580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9235" y="3411220"/>
            <a:ext cx="59105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57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561835"/>
            <a:ext cx="5542857" cy="27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340" y="2096135"/>
            <a:ext cx="566039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1795"/>
            <a:ext cx="10800000" cy="359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942282" y="4380814"/>
            <a:ext cx="7685714" cy="27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656567" y="4943138"/>
            <a:ext cx="990476" cy="20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656567" y="5438746"/>
            <a:ext cx="7971428" cy="276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1637665" y="5972175"/>
            <a:ext cx="814705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10800000" cy="298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5334" y="2405968"/>
            <a:ext cx="7980953" cy="276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6286" y="2940097"/>
            <a:ext cx="8000000" cy="276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5955" y="3464560"/>
            <a:ext cx="812228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9" t="36629"/>
          <a:stretch>
            <a:fillRect/>
          </a:stretch>
        </p:blipFill>
        <p:spPr>
          <a:xfrm>
            <a:off x="3864065" y="4292785"/>
            <a:ext cx="2975520" cy="163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1905798"/>
            <a:ext cx="371428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1904" y="1905798"/>
            <a:ext cx="352380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91428" y="1905798"/>
            <a:ext cx="371427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3809" y="2525155"/>
            <a:ext cx="352380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96190" y="2525155"/>
            <a:ext cx="371428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58095" y="3134982"/>
            <a:ext cx="371428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96190" y="3144511"/>
            <a:ext cx="219047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81904" y="3134982"/>
            <a:ext cx="371428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34285" y="3754339"/>
            <a:ext cx="219047" cy="22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434285" y="3744810"/>
            <a:ext cx="380952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67619" y="4364166"/>
            <a:ext cx="380952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24761" y="4364166"/>
            <a:ext cx="514285" cy="2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57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4812" y="1181668"/>
            <a:ext cx="371428" cy="2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84812" y="1181668"/>
            <a:ext cx="533333" cy="2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84812" y="1772552"/>
            <a:ext cx="361904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22908" y="1763021"/>
            <a:ext cx="352380" cy="295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75289" y="1801143"/>
            <a:ext cx="485714" cy="2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84812" y="2420618"/>
            <a:ext cx="533333" cy="2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94510" y="3988435"/>
            <a:ext cx="38100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7525" y="4040505"/>
            <a:ext cx="533400" cy="243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37425" y="3990975"/>
            <a:ext cx="38100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194290" y="3990975"/>
            <a:ext cx="21907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781750"/>
            <a:ext cx="333333" cy="3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3809" y="2439078"/>
            <a:ext cx="285715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96190" y="3010667"/>
            <a:ext cx="333333" cy="3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43809" y="3667994"/>
            <a:ext cx="285715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43809" y="4277689"/>
            <a:ext cx="285715" cy="22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0476" y="1792137"/>
            <a:ext cx="238095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10476" y="3022343"/>
            <a:ext cx="228571" cy="247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3400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6717" y="1104727"/>
            <a:ext cx="295238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4812" y="2266892"/>
            <a:ext cx="257142" cy="2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61003" y="3438584"/>
            <a:ext cx="295238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2363587"/>
            <a:ext cx="533333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2373119"/>
            <a:ext cx="542857" cy="228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7619" y="2363587"/>
            <a:ext cx="361904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10476" y="2363587"/>
            <a:ext cx="380952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72380" y="2954536"/>
            <a:ext cx="380952" cy="228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86666" y="2945004"/>
            <a:ext cx="380952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48571" y="2945004"/>
            <a:ext cx="380952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8571" y="2945004"/>
            <a:ext cx="380952" cy="2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908500"/>
            <a:ext cx="10800000" cy="2679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50" y="2224356"/>
            <a:ext cx="1133333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050" y="2777397"/>
            <a:ext cx="590476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920050" y="2214821"/>
            <a:ext cx="990476" cy="219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3920050" y="2777397"/>
            <a:ext cx="590476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796240" y="2224356"/>
            <a:ext cx="1276190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6796240" y="2777397"/>
            <a:ext cx="723809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9196240" y="2205286"/>
            <a:ext cx="1276191" cy="2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9196240" y="2777397"/>
            <a:ext cx="723810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00" y="3068770"/>
            <a:ext cx="10800000" cy="349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1482004" y="4556929"/>
            <a:ext cx="1295238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auto">
          <a:xfrm>
            <a:off x="1482004" y="5110219"/>
            <a:ext cx="609523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auto">
          <a:xfrm>
            <a:off x="3901052" y="4556929"/>
            <a:ext cx="1000000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auto">
          <a:xfrm>
            <a:off x="3901052" y="5110219"/>
            <a:ext cx="571428" cy="20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4"/>
            </p:custDataLst>
          </p:nvPr>
        </p:nvSpPr>
        <p:spPr bwMode="auto">
          <a:xfrm>
            <a:off x="6786766" y="4556929"/>
            <a:ext cx="1133333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5"/>
            </p:custDataLst>
          </p:nvPr>
        </p:nvSpPr>
        <p:spPr bwMode="auto">
          <a:xfrm>
            <a:off x="6786766" y="5110219"/>
            <a:ext cx="447619" cy="200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6"/>
            </p:custDataLst>
          </p:nvPr>
        </p:nvSpPr>
        <p:spPr bwMode="auto">
          <a:xfrm>
            <a:off x="9186766" y="4556929"/>
            <a:ext cx="1133334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7"/>
            </p:custDataLst>
          </p:nvPr>
        </p:nvSpPr>
        <p:spPr bwMode="auto">
          <a:xfrm>
            <a:off x="9186766" y="5110219"/>
            <a:ext cx="580953" cy="209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4105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1003" y="2638390"/>
            <a:ext cx="533333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37193" y="3276624"/>
            <a:ext cx="380952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32431" y="3914857"/>
            <a:ext cx="361904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99098" y="4553090"/>
            <a:ext cx="371428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775289" y="2638390"/>
            <a:ext cx="361904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8775289" y="3276624"/>
            <a:ext cx="380952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537193" y="3914857"/>
            <a:ext cx="371428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6461003" y="4553090"/>
            <a:ext cx="533333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2023-07-10T03:11:13Z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