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6" r:id="rId8"/>
    <p:sldId id="375" r:id="rId9"/>
    <p:sldId id="373" r:id="rId10"/>
    <p:sldId id="372" r:id="rId11"/>
    <p:sldId id="371" r:id="rId12"/>
    <p:sldId id="370" r:id="rId13"/>
    <p:sldId id="369" r:id="rId14"/>
    <p:sldId id="367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8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18.png"/><Relationship Id="rId2" Type="http://schemas.openxmlformats.org/officeDocument/2006/relationships/tags" Target="../tags/tag17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20.png"/><Relationship Id="rId2" Type="http://schemas.openxmlformats.org/officeDocument/2006/relationships/tags" Target="../tags/tag2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2003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03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80050" y="3448751"/>
            <a:ext cx="380952" cy="228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56241" y="3448751"/>
            <a:ext cx="380952" cy="23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2431" y="3448751"/>
            <a:ext cx="371428" cy="23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18146" y="3448751"/>
            <a:ext cx="523809" cy="23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061003" y="3448751"/>
            <a:ext cx="371428" cy="228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2132965"/>
            <a:ext cx="7428230" cy="2646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2287189"/>
            <a:ext cx="5542857" cy="27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4761" y="2820889"/>
            <a:ext cx="5047619" cy="257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2410" y="3296920"/>
            <a:ext cx="5901055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64095"/>
            <a:ext cx="10800000" cy="264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1809115" y="4417695"/>
            <a:ext cx="8360410" cy="37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1671815" y="5031264"/>
            <a:ext cx="1123809" cy="209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671815" y="5536226"/>
            <a:ext cx="8447619" cy="27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637030" y="6030595"/>
            <a:ext cx="8532495" cy="37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49090"/>
            <a:ext cx="10800000" cy="3457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61820" y="1398905"/>
            <a:ext cx="6670675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9901" y="1996918"/>
            <a:ext cx="1000000" cy="23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90675" y="2494280"/>
            <a:ext cx="694245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15110" y="3000375"/>
            <a:ext cx="7186930" cy="395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84365"/>
            <a:ext cx="10800000" cy="3720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569085" y="4078605"/>
            <a:ext cx="8477885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661795" y="4596765"/>
            <a:ext cx="8385175" cy="37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599425" y="5196894"/>
            <a:ext cx="990476" cy="21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1599425" y="5702495"/>
            <a:ext cx="8447619" cy="276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1472565" y="6191885"/>
            <a:ext cx="8676640" cy="40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25" y="908500"/>
            <a:ext cx="10800000" cy="423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715" y="2302034"/>
            <a:ext cx="8171428" cy="276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1001" y="2855629"/>
            <a:ext cx="1000000" cy="209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1001" y="3361501"/>
            <a:ext cx="8457142" cy="276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3980" y="3824605"/>
            <a:ext cx="8691245" cy="51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63345" y="4371975"/>
            <a:ext cx="8763000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407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5765" y="2507952"/>
            <a:ext cx="7628570" cy="276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3860" y="3042196"/>
            <a:ext cx="7590476" cy="276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8146" y="3595520"/>
            <a:ext cx="990476" cy="219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8146" y="4101144"/>
            <a:ext cx="7876189" cy="276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01445" y="4540885"/>
            <a:ext cx="8134985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10476" y="1725665"/>
            <a:ext cx="676190" cy="29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20000" y="2908635"/>
            <a:ext cx="371428" cy="238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77142" y="3490579"/>
            <a:ext cx="371428" cy="22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53333" y="4635388"/>
            <a:ext cx="523809" cy="238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62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61003" y="3596084"/>
            <a:ext cx="1066666" cy="29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56241" y="3596084"/>
            <a:ext cx="1085714" cy="29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61003" y="4168611"/>
            <a:ext cx="1076190" cy="305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890"/>
            <a:ext cx="10800000" cy="287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41955" y="1171888"/>
            <a:ext cx="361904" cy="22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75289" y="2317878"/>
            <a:ext cx="219047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89574" y="2890873"/>
            <a:ext cx="371428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94336" y="3473418"/>
            <a:ext cx="209523" cy="2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735221"/>
            <a:ext cx="285714" cy="228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2317178"/>
            <a:ext cx="285714" cy="219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58095" y="3423849"/>
            <a:ext cx="333333" cy="30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16470"/>
            <a:ext cx="10800000" cy="2151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570853" y="4567621"/>
            <a:ext cx="333333" cy="306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570853" y="5141431"/>
            <a:ext cx="333333" cy="306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10476" y="1744108"/>
            <a:ext cx="238095" cy="247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10476" y="2887971"/>
            <a:ext cx="247619" cy="2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745"/>
            <a:ext cx="10800000" cy="347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22908" y="1046388"/>
            <a:ext cx="238095" cy="24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9574" y="3390583"/>
            <a:ext cx="285714" cy="24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364805"/>
            <a:ext cx="10800000" cy="190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8832431" y="4584552"/>
            <a:ext cx="247619" cy="248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7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986530" y="3078480"/>
            <a:ext cx="77406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29523" y="3602774"/>
            <a:ext cx="838095" cy="29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20000" y="4536890"/>
            <a:ext cx="352380" cy="238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939047" y="2306450"/>
            <a:ext cx="838095" cy="305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5453333" y="3097589"/>
            <a:ext cx="838095" cy="29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6262857" y="4536890"/>
            <a:ext cx="361904" cy="238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7929523" y="2773508"/>
            <a:ext cx="828571" cy="29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auto">
          <a:xfrm>
            <a:off x="9976485" y="2659380"/>
            <a:ext cx="876935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auto">
          <a:xfrm>
            <a:off x="9358095" y="3926855"/>
            <a:ext cx="828571" cy="29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auto">
          <a:xfrm>
            <a:off x="9615238" y="4536890"/>
            <a:ext cx="361904" cy="238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1" grpId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890"/>
            <a:ext cx="10800000" cy="3810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4812" y="3391220"/>
            <a:ext cx="1971428" cy="23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7670" y="3915204"/>
            <a:ext cx="1371428" cy="27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965765" y="3391220"/>
            <a:ext cx="1257142" cy="266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4680050" y="3934258"/>
            <a:ext cx="1000000" cy="21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4680050" y="4448716"/>
            <a:ext cx="1104761" cy="27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7889574" y="3381693"/>
            <a:ext cx="2076190" cy="27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YTNjM2EwNWJlZTJhNGZjOTUwNGJmNTFmZWFlMWExNzk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2023-07-10T03:32:09Z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