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2" r:id="rId5"/>
    <p:sldId id="381" r:id="rId6"/>
    <p:sldId id="380" r:id="rId7"/>
    <p:sldId id="378" r:id="rId8"/>
    <p:sldId id="377" r:id="rId9"/>
    <p:sldId id="375" r:id="rId10"/>
    <p:sldId id="373" r:id="rId11"/>
    <p:sldId id="372" r:id="rId12"/>
    <p:sldId id="371" r:id="rId13"/>
    <p:sldId id="370" r:id="rId14"/>
    <p:sldId id="369" r:id="rId15"/>
    <p:sldId id="367" r:id="rId16"/>
    <p:sldId id="366" r:id="rId17"/>
    <p:sldId id="405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5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21.png"/><Relationship Id="rId2" Type="http://schemas.openxmlformats.org/officeDocument/2006/relationships/tags" Target="../tags/tag37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3.xml"/><Relationship Id="rId3" Type="http://schemas.openxmlformats.org/officeDocument/2006/relationships/image" Target="../media/image20.png"/><Relationship Id="rId2" Type="http://schemas.openxmlformats.org/officeDocument/2006/relationships/tags" Target="../tags/tag42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24.png"/><Relationship Id="rId2" Type="http://schemas.openxmlformats.org/officeDocument/2006/relationships/tags" Target="../tags/tag4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image" Target="../media/image23.png"/><Relationship Id="rId3" Type="http://schemas.openxmlformats.org/officeDocument/2006/relationships/tags" Target="../tags/tag48.xml"/><Relationship Id="rId2" Type="http://schemas.openxmlformats.org/officeDocument/2006/relationships/image" Target="../media/image25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4.xml"/><Relationship Id="rId1" Type="http://schemas.openxmlformats.org/officeDocument/2006/relationships/tags" Target="../tags/tag4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2.png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image" Target="../media/image14.png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tags" Target="../tags/tag28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192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8"/>
          <a:stretch>
            <a:fillRect/>
          </a:stretch>
        </p:blipFill>
        <p:spPr>
          <a:xfrm>
            <a:off x="720090" y="972185"/>
            <a:ext cx="5520145" cy="343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844675"/>
            <a:ext cx="4558030" cy="237426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273925" y="2804795"/>
            <a:ext cx="3141980" cy="69596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 flipH="1">
            <a:off x="7463790" y="2684145"/>
            <a:ext cx="1367790" cy="74422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H="1">
            <a:off x="9191625" y="2756535"/>
            <a:ext cx="1367790" cy="74422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4040" y="2784475"/>
            <a:ext cx="701230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96390" y="3319145"/>
            <a:ext cx="990600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390" y="3778250"/>
            <a:ext cx="726059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77340" y="4464050"/>
            <a:ext cx="719836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342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289" y="2296443"/>
            <a:ext cx="8200000" cy="25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7670" y="2925315"/>
            <a:ext cx="1390476" cy="20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7810" y="3477895"/>
            <a:ext cx="852741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8760" y="4068445"/>
            <a:ext cx="871537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35" y="972000"/>
            <a:ext cx="10800000" cy="269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0054" y="2287606"/>
            <a:ext cx="6476190" cy="2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0250" y="2811780"/>
            <a:ext cx="6475095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3500570"/>
            <a:ext cx="10800000" cy="256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374900" y="4235450"/>
            <a:ext cx="780097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2089150" y="4742815"/>
            <a:ext cx="990600" cy="29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2089150" y="5176520"/>
            <a:ext cx="8030210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2070100" y="5652770"/>
            <a:ext cx="8084185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1268545"/>
            <a:ext cx="10800000" cy="250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3460" y="1894205"/>
            <a:ext cx="7912100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16612" y="2442601"/>
            <a:ext cx="1266666" cy="209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16760" y="2900680"/>
            <a:ext cx="8103870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97710" y="3368675"/>
            <a:ext cx="821626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42" b="82325"/>
          <a:stretch>
            <a:fillRect/>
          </a:stretch>
        </p:blipFill>
        <p:spPr>
          <a:xfrm>
            <a:off x="1121410" y="730885"/>
            <a:ext cx="1734275" cy="47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5"/>
          <a:stretch>
            <a:fillRect/>
          </a:stretch>
        </p:blipFill>
        <p:spPr>
          <a:xfrm>
            <a:off x="3575775" y="3860800"/>
            <a:ext cx="3335565" cy="269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170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680150"/>
            <a:ext cx="10800000" cy="190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988041" y="3327985"/>
            <a:ext cx="8000000" cy="27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997710" y="3749040"/>
            <a:ext cx="809180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2204535"/>
            <a:ext cx="10800000" cy="4090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84980"/>
            <a:ext cx="10800000" cy="170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988041" y="5446056"/>
            <a:ext cx="8000000" cy="266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1997710" y="5922645"/>
            <a:ext cx="822007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6722110" y="3790315"/>
            <a:ext cx="154305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auto">
          <a:xfrm>
            <a:off x="6893560" y="3790315"/>
            <a:ext cx="161925" cy="25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auto">
          <a:xfrm>
            <a:off x="7079615" y="3790315"/>
            <a:ext cx="148590" cy="27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auto">
          <a:xfrm>
            <a:off x="8235660" y="4216185"/>
            <a:ext cx="1752379" cy="266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977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48571" y="1605996"/>
            <a:ext cx="342857" cy="29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7619" y="1605996"/>
            <a:ext cx="342857" cy="295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00952" y="1653707"/>
            <a:ext cx="342857" cy="22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20000" y="2226243"/>
            <a:ext cx="533333" cy="22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10476" y="2226243"/>
            <a:ext cx="533333" cy="22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29523" y="2798779"/>
            <a:ext cx="523809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81904" y="2798779"/>
            <a:ext cx="342857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96190" y="3380857"/>
            <a:ext cx="209523" cy="22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615238" y="3371315"/>
            <a:ext cx="209523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684720"/>
            <a:ext cx="10800000" cy="306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5875615" y="6185083"/>
            <a:ext cx="609523" cy="26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7275615" y="6194626"/>
            <a:ext cx="619047" cy="248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8780145" y="6184900"/>
            <a:ext cx="561975" cy="287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auto">
          <a:xfrm>
            <a:off x="10161329" y="6165996"/>
            <a:ext cx="609524" cy="2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800000" cy="443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0050" y="1881334"/>
            <a:ext cx="352380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32431" y="1881334"/>
            <a:ext cx="361904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75289" y="1881334"/>
            <a:ext cx="352380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80050" y="2625266"/>
            <a:ext cx="361904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51500" y="2627630"/>
            <a:ext cx="314325" cy="22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775289" y="2627459"/>
            <a:ext cx="352380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8689574" y="3292898"/>
            <a:ext cx="676190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813384" y="4866601"/>
            <a:ext cx="209523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4575289" y="4866601"/>
            <a:ext cx="371428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7422908" y="4866601"/>
            <a:ext cx="371427" cy="228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774085"/>
            <a:ext cx="285714" cy="229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05714" y="2356551"/>
            <a:ext cx="285714" cy="21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05714" y="2929469"/>
            <a:ext cx="285714" cy="229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8095" y="3569228"/>
            <a:ext cx="333333" cy="30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05714" y="4189889"/>
            <a:ext cx="285714" cy="21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72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0000" y="1581266"/>
            <a:ext cx="238094" cy="24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36335"/>
            <a:ext cx="10800000" cy="3757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5885139" y="2817530"/>
            <a:ext cx="247619" cy="247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8304186" y="4782066"/>
            <a:ext cx="295238" cy="23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052645"/>
            <a:ext cx="10800000" cy="286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4186" y="1214836"/>
            <a:ext cx="295238" cy="248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85139" y="2970322"/>
            <a:ext cx="238095" cy="23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857" y="2367698"/>
            <a:ext cx="371428" cy="22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9523" y="2367698"/>
            <a:ext cx="380952" cy="22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5238" y="2367698"/>
            <a:ext cx="533334" cy="22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15238" y="2367698"/>
            <a:ext cx="676190" cy="22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24761" y="2941273"/>
            <a:ext cx="371428" cy="23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39047" y="2941273"/>
            <a:ext cx="371428" cy="23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67619" y="2941273"/>
            <a:ext cx="380952" cy="23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34285" y="2941273"/>
            <a:ext cx="380952" cy="22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428815"/>
            <a:ext cx="10800000" cy="2447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390015" y="4650105"/>
            <a:ext cx="2766060" cy="130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3608705" y="4145915"/>
            <a:ext cx="81407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4624070" y="4650740"/>
            <a:ext cx="2904490" cy="1207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6967220" y="3992880"/>
            <a:ext cx="80835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7886700" y="4639945"/>
            <a:ext cx="2860040" cy="1249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auto">
          <a:xfrm>
            <a:off x="10443210" y="4146550"/>
            <a:ext cx="675005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476" y="2394937"/>
            <a:ext cx="1276190" cy="2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0476" y="2977482"/>
            <a:ext cx="723809" cy="210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462857" y="2414037"/>
            <a:ext cx="1123809" cy="210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4462857" y="2977482"/>
            <a:ext cx="580952" cy="210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7967619" y="2414037"/>
            <a:ext cx="1133333" cy="210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7967619" y="2977482"/>
            <a:ext cx="580952" cy="210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788860"/>
            <a:ext cx="10800000" cy="1552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auto">
          <a:xfrm>
            <a:off x="1089574" y="4469164"/>
            <a:ext cx="1152380" cy="22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1089574" y="5024905"/>
            <a:ext cx="742857" cy="21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auto">
          <a:xfrm>
            <a:off x="4461003" y="4488327"/>
            <a:ext cx="1400000" cy="21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auto">
          <a:xfrm>
            <a:off x="4461003" y="5024905"/>
            <a:ext cx="714285" cy="21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auto">
          <a:xfrm>
            <a:off x="7965765" y="4488327"/>
            <a:ext cx="1409524" cy="21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auto">
          <a:xfrm>
            <a:off x="7965765" y="5024905"/>
            <a:ext cx="580952" cy="21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3233557"/>
            <a:ext cx="1704761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767933"/>
            <a:ext cx="1400000" cy="2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380" y="4302310"/>
            <a:ext cx="1238095" cy="267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815238" y="3252642"/>
            <a:ext cx="1295238" cy="209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6567619" y="3787018"/>
            <a:ext cx="1266666" cy="209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6567619" y="4283225"/>
            <a:ext cx="1238095" cy="28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COMMONDATA" val="eyJoZGlkIjoiMWU5NTkzNjQ2NzQyNDFkNzhmODUwZGZiNTQ0ZGRhZjM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2015-09-16T06:52:00Z</dcterms:created>
  <dcterms:modified xsi:type="dcterms:W3CDTF">2023-07-10T14:33:52Z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