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2" r:id="rId4"/>
    <p:sldId id="381" r:id="rId5"/>
    <p:sldId id="380" r:id="rId6"/>
    <p:sldId id="379" r:id="rId7"/>
    <p:sldId id="377" r:id="rId8"/>
    <p:sldId id="376" r:id="rId9"/>
    <p:sldId id="374" r:id="rId10"/>
    <p:sldId id="373" r:id="rId11"/>
    <p:sldId id="372" r:id="rId12"/>
    <p:sldId id="371" r:id="rId13"/>
    <p:sldId id="401" r:id="rId14"/>
    <p:sldId id="403" r:id="rId15"/>
    <p:sldId id="366" r:id="rId16"/>
    <p:sldId id="404" r:id="rId17"/>
  </p:sldIdLst>
  <p:sldSz cx="12192000" cy="6858000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2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32"/>
        <p:guide pos="385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68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image" Target="../media/image16.png"/><Relationship Id="rId2" Type="http://schemas.openxmlformats.org/officeDocument/2006/relationships/tags" Target="../tags/tag30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png"/><Relationship Id="rId8" Type="http://schemas.openxmlformats.org/officeDocument/2006/relationships/tags" Target="../tags/tag41.xml"/><Relationship Id="rId7" Type="http://schemas.openxmlformats.org/officeDocument/2006/relationships/tags" Target="../tags/tag40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image" Target="../media/image17.pn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45.xml"/><Relationship Id="rId12" Type="http://schemas.openxmlformats.org/officeDocument/2006/relationships/tags" Target="../tags/tag44.xml"/><Relationship Id="rId11" Type="http://schemas.openxmlformats.org/officeDocument/2006/relationships/tags" Target="../tags/tag43.xml"/><Relationship Id="rId10" Type="http://schemas.openxmlformats.org/officeDocument/2006/relationships/tags" Target="../tags/tag42.xml"/><Relationship Id="rId1" Type="http://schemas.openxmlformats.org/officeDocument/2006/relationships/tags" Target="../tags/tag3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image" Target="../media/image19.png"/><Relationship Id="rId1" Type="http://schemas.openxmlformats.org/officeDocument/2006/relationships/tags" Target="../tags/tag46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58.xml"/><Relationship Id="rId8" Type="http://schemas.openxmlformats.org/officeDocument/2006/relationships/tags" Target="../tags/tag57.xml"/><Relationship Id="rId7" Type="http://schemas.openxmlformats.org/officeDocument/2006/relationships/tags" Target="../tags/tag56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3" Type="http://schemas.openxmlformats.org/officeDocument/2006/relationships/image" Target="../media/image21.png"/><Relationship Id="rId2" Type="http://schemas.openxmlformats.org/officeDocument/2006/relationships/tags" Target="../tags/tag52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61.xml"/><Relationship Id="rId11" Type="http://schemas.openxmlformats.org/officeDocument/2006/relationships/tags" Target="../tags/tag60.xml"/><Relationship Id="rId10" Type="http://schemas.openxmlformats.org/officeDocument/2006/relationships/tags" Target="../tags/tag59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0.png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image" Target="../media/image22.png"/><Relationship Id="rId1" Type="http://schemas.openxmlformats.org/officeDocument/2006/relationships/tags" Target="../tags/tag6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8.png"/><Relationship Id="rId2" Type="http://schemas.openxmlformats.org/officeDocument/2006/relationships/tags" Target="../tags/tag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11.png"/><Relationship Id="rId2" Type="http://schemas.openxmlformats.org/officeDocument/2006/relationships/tags" Target="../tags/tag4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2.xml"/><Relationship Id="rId10" Type="http://schemas.openxmlformats.org/officeDocument/2006/relationships/tags" Target="../tags/tag1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26.xml"/><Relationship Id="rId14" Type="http://schemas.openxmlformats.org/officeDocument/2006/relationships/tags" Target="../tags/tag25.xml"/><Relationship Id="rId13" Type="http://schemas.openxmlformats.org/officeDocument/2006/relationships/tags" Target="../tags/tag24.xml"/><Relationship Id="rId12" Type="http://schemas.openxmlformats.org/officeDocument/2006/relationships/tags" Target="../tags/tag23.xml"/><Relationship Id="rId11" Type="http://schemas.openxmlformats.org/officeDocument/2006/relationships/tags" Target="../tags/tag22.xml"/><Relationship Id="rId10" Type="http://schemas.openxmlformats.org/officeDocument/2006/relationships/tags" Target="../tags/tag2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07100"/>
            <a:ext cx="10800000" cy="1878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525" y="980890"/>
            <a:ext cx="10800000" cy="3854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86715" y="2307073"/>
            <a:ext cx="1523809" cy="267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01001" y="2822281"/>
            <a:ext cx="990476" cy="209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01001" y="3299325"/>
            <a:ext cx="961904" cy="267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901001" y="3451979"/>
            <a:ext cx="1276191" cy="200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643858" y="3948105"/>
            <a:ext cx="990476" cy="209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643858" y="4425149"/>
            <a:ext cx="952380" cy="267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7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3500570"/>
            <a:ext cx="10800000" cy="2584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672467" y="4215879"/>
            <a:ext cx="8152380" cy="257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377229" y="4721364"/>
            <a:ext cx="1171428" cy="238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377229" y="5207774"/>
            <a:ext cx="8447619" cy="276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1377315" y="5703570"/>
            <a:ext cx="8514080" cy="276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836745"/>
            <a:ext cx="10800000" cy="3062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499098" y="1495013"/>
            <a:ext cx="4914285" cy="276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499098" y="2000640"/>
            <a:ext cx="4914285" cy="257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499098" y="2496727"/>
            <a:ext cx="4914285" cy="276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1499235" y="2992755"/>
            <a:ext cx="4813935" cy="276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auto">
          <a:xfrm>
            <a:off x="1965325" y="3393440"/>
            <a:ext cx="4481830" cy="388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050" y="3933005"/>
            <a:ext cx="10800000" cy="2667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10"/>
            </p:custDataLst>
          </p:nvPr>
        </p:nvSpPr>
        <p:spPr bwMode="auto">
          <a:xfrm>
            <a:off x="1688465" y="4601210"/>
            <a:ext cx="8216900" cy="482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11"/>
            </p:custDataLst>
          </p:nvPr>
        </p:nvSpPr>
        <p:spPr bwMode="auto">
          <a:xfrm>
            <a:off x="1520050" y="5171265"/>
            <a:ext cx="1133333" cy="200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2"/>
            </p:custDataLst>
          </p:nvPr>
        </p:nvSpPr>
        <p:spPr bwMode="auto">
          <a:xfrm>
            <a:off x="1520190" y="5594350"/>
            <a:ext cx="8385810" cy="328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3"/>
            </p:custDataLst>
          </p:nvPr>
        </p:nvSpPr>
        <p:spPr bwMode="auto">
          <a:xfrm>
            <a:off x="1491615" y="6133465"/>
            <a:ext cx="8425180" cy="266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5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71365"/>
            <a:ext cx="10800000" cy="3528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499235" y="2065655"/>
            <a:ext cx="5004435" cy="409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499235" y="2602230"/>
            <a:ext cx="5004435" cy="276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1499235" y="3054985"/>
            <a:ext cx="5045710" cy="370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auto">
          <a:xfrm>
            <a:off x="1508760" y="3603625"/>
            <a:ext cx="4723765" cy="335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auto">
          <a:xfrm>
            <a:off x="1535430" y="4057650"/>
            <a:ext cx="5105400" cy="381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15" y="693235"/>
            <a:ext cx="10800000" cy="2213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2925260"/>
            <a:ext cx="10800000" cy="3833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2202180" y="4387215"/>
            <a:ext cx="4095115" cy="340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945005" y="4904740"/>
            <a:ext cx="1133475" cy="316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auto">
          <a:xfrm>
            <a:off x="1945005" y="5394325"/>
            <a:ext cx="4352290" cy="367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auto">
          <a:xfrm>
            <a:off x="1925955" y="5890260"/>
            <a:ext cx="4371340" cy="367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8"/>
            </p:custDataLst>
          </p:nvPr>
        </p:nvSpPr>
        <p:spPr bwMode="auto">
          <a:xfrm>
            <a:off x="7259320" y="4425315"/>
            <a:ext cx="4067175" cy="340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9"/>
            </p:custDataLst>
          </p:nvPr>
        </p:nvSpPr>
        <p:spPr bwMode="auto">
          <a:xfrm>
            <a:off x="6983095" y="4948555"/>
            <a:ext cx="990600" cy="278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0"/>
            </p:custDataLst>
          </p:nvPr>
        </p:nvSpPr>
        <p:spPr bwMode="auto">
          <a:xfrm>
            <a:off x="6983095" y="5401945"/>
            <a:ext cx="4353560" cy="379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1"/>
            </p:custDataLst>
          </p:nvPr>
        </p:nvSpPr>
        <p:spPr bwMode="auto">
          <a:xfrm>
            <a:off x="6954520" y="5909310"/>
            <a:ext cx="4249420" cy="367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2"/>
            </p:custDataLst>
          </p:nvPr>
        </p:nvSpPr>
        <p:spPr bwMode="auto">
          <a:xfrm>
            <a:off x="7510145" y="6416040"/>
            <a:ext cx="3815715" cy="354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2" grpId="0" bldLvl="0" animBg="1"/>
      <p:bldP spid="6" grpId="0" bldLvl="0" animBg="1"/>
      <p:bldP spid="11" grpId="0" bldLvl="0" animBg="1"/>
      <p:bldP spid="13" grpId="0" bldLvl="0" animBg="1"/>
      <p:bldP spid="14" grpId="0" bldLvl="0" animBg="1"/>
      <p:bldP spid="1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0105" y="2923355"/>
            <a:ext cx="10800000" cy="3326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2136140" y="4198620"/>
            <a:ext cx="7874635" cy="407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850390" y="4735830"/>
            <a:ext cx="2635250" cy="32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850390" y="5240655"/>
            <a:ext cx="8255000" cy="32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auto">
          <a:xfrm>
            <a:off x="1831340" y="5695315"/>
            <a:ext cx="8639810" cy="407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15" y="693235"/>
            <a:ext cx="10800000" cy="2213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9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96190" y="1819651"/>
            <a:ext cx="361904" cy="295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00952" y="1819651"/>
            <a:ext cx="342857" cy="295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291428" y="1857748"/>
            <a:ext cx="361904" cy="228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615238" y="2372054"/>
            <a:ext cx="352380" cy="295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929523" y="2372054"/>
            <a:ext cx="342857" cy="295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520000" y="2410150"/>
            <a:ext cx="209523" cy="238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967619" y="2962553"/>
            <a:ext cx="371428" cy="228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529523" y="2962553"/>
            <a:ext cx="371427" cy="228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662857" y="3514955"/>
            <a:ext cx="361904" cy="228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958095" y="3514955"/>
            <a:ext cx="371428" cy="228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091428" y="4019736"/>
            <a:ext cx="2609523" cy="304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996190" y="4591187"/>
            <a:ext cx="1447619" cy="295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80890"/>
            <a:ext cx="10800000" cy="4360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18472" y="1954204"/>
            <a:ext cx="361904" cy="238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047044" y="1944662"/>
            <a:ext cx="361904" cy="248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885440" y="2734310"/>
            <a:ext cx="314325" cy="173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208948" y="2669877"/>
            <a:ext cx="361904" cy="248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637520" y="3318753"/>
            <a:ext cx="219047" cy="229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466091" y="3843580"/>
            <a:ext cx="2076190" cy="295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999425" y="4969572"/>
            <a:ext cx="209523" cy="229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904186" y="4969572"/>
            <a:ext cx="219047" cy="238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4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00952" y="1658209"/>
            <a:ext cx="333333" cy="304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48571" y="2249111"/>
            <a:ext cx="285714" cy="228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10476" y="2820952"/>
            <a:ext cx="323809" cy="304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58095" y="3478569"/>
            <a:ext cx="276190" cy="219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548571" y="4584128"/>
            <a:ext cx="285714" cy="219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33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67619" y="1707449"/>
            <a:ext cx="238095" cy="248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708725"/>
            <a:ext cx="10800000" cy="2343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8704186" y="2975492"/>
            <a:ext cx="257141" cy="247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8866091" y="4128309"/>
            <a:ext cx="247619" cy="247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80890"/>
            <a:ext cx="10800000" cy="2890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27996" y="1200330"/>
            <a:ext cx="238095" cy="238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32758" y="2917689"/>
            <a:ext cx="295238" cy="238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5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91428" y="2315364"/>
            <a:ext cx="371428" cy="228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72380" y="2315364"/>
            <a:ext cx="209523" cy="228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081904" y="2315364"/>
            <a:ext cx="380952" cy="228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939047" y="2315364"/>
            <a:ext cx="380952" cy="228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805714" y="2887009"/>
            <a:ext cx="380952" cy="228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024761" y="2887009"/>
            <a:ext cx="219047" cy="228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091428" y="2887009"/>
            <a:ext cx="209523" cy="228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796190" y="2887009"/>
            <a:ext cx="361904" cy="228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287210"/>
            <a:ext cx="10800000" cy="3139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auto">
          <a:xfrm>
            <a:off x="3104186" y="5491864"/>
            <a:ext cx="304761" cy="248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auto">
          <a:xfrm>
            <a:off x="4770853" y="4556556"/>
            <a:ext cx="1342857" cy="276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auto">
          <a:xfrm>
            <a:off x="4561329" y="4938314"/>
            <a:ext cx="961904" cy="219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7"/>
            </p:custDataLst>
          </p:nvPr>
        </p:nvSpPr>
        <p:spPr bwMode="auto">
          <a:xfrm>
            <a:off x="4561329" y="5310529"/>
            <a:ext cx="380952" cy="219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8"/>
            </p:custDataLst>
          </p:nvPr>
        </p:nvSpPr>
        <p:spPr bwMode="auto">
          <a:xfrm>
            <a:off x="7742282" y="5482320"/>
            <a:ext cx="304761" cy="248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9"/>
            </p:custDataLst>
          </p:nvPr>
        </p:nvSpPr>
        <p:spPr bwMode="auto">
          <a:xfrm>
            <a:off x="9599425" y="4556556"/>
            <a:ext cx="961904" cy="219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0"/>
            </p:custDataLst>
          </p:nvPr>
        </p:nvSpPr>
        <p:spPr bwMode="auto">
          <a:xfrm>
            <a:off x="9380377" y="4938314"/>
            <a:ext cx="866666" cy="219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1"/>
            </p:custDataLst>
          </p:nvPr>
        </p:nvSpPr>
        <p:spPr bwMode="auto">
          <a:xfrm>
            <a:off x="9380377" y="5320073"/>
            <a:ext cx="542857" cy="209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71365"/>
            <a:ext cx="10800000" cy="4903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27670" y="2278434"/>
            <a:ext cx="1285714" cy="238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27670" y="2850873"/>
            <a:ext cx="657142" cy="238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899098" y="2278434"/>
            <a:ext cx="1133333" cy="238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auto">
          <a:xfrm>
            <a:off x="3899098" y="2850873"/>
            <a:ext cx="504761" cy="238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auto">
          <a:xfrm>
            <a:off x="6432431" y="2278434"/>
            <a:ext cx="1142857" cy="238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5"/>
            </p:custDataLst>
          </p:nvPr>
        </p:nvSpPr>
        <p:spPr bwMode="auto">
          <a:xfrm>
            <a:off x="6432431" y="2850873"/>
            <a:ext cx="666666" cy="238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6"/>
            </p:custDataLst>
          </p:nvPr>
        </p:nvSpPr>
        <p:spPr bwMode="auto">
          <a:xfrm>
            <a:off x="8975289" y="2259352"/>
            <a:ext cx="1133333" cy="2575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7"/>
            </p:custDataLst>
          </p:nvPr>
        </p:nvSpPr>
        <p:spPr bwMode="auto">
          <a:xfrm>
            <a:off x="8975289" y="2850873"/>
            <a:ext cx="657142" cy="238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8"/>
            </p:custDataLst>
          </p:nvPr>
        </p:nvSpPr>
        <p:spPr bwMode="auto">
          <a:xfrm>
            <a:off x="1527670" y="4568190"/>
            <a:ext cx="1133333" cy="238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9"/>
            </p:custDataLst>
          </p:nvPr>
        </p:nvSpPr>
        <p:spPr bwMode="auto">
          <a:xfrm>
            <a:off x="1527670" y="5150169"/>
            <a:ext cx="495238" cy="228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10"/>
            </p:custDataLst>
          </p:nvPr>
        </p:nvSpPr>
        <p:spPr bwMode="auto">
          <a:xfrm>
            <a:off x="3899098" y="4568190"/>
            <a:ext cx="1295238" cy="238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11"/>
            </p:custDataLst>
          </p:nvPr>
        </p:nvSpPr>
        <p:spPr bwMode="auto">
          <a:xfrm>
            <a:off x="3899098" y="5140629"/>
            <a:ext cx="657142" cy="238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12"/>
            </p:custDataLst>
          </p:nvPr>
        </p:nvSpPr>
        <p:spPr bwMode="auto">
          <a:xfrm>
            <a:off x="6432431" y="4558649"/>
            <a:ext cx="980952" cy="238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13"/>
            </p:custDataLst>
          </p:nvPr>
        </p:nvSpPr>
        <p:spPr bwMode="auto">
          <a:xfrm>
            <a:off x="6432431" y="5140629"/>
            <a:ext cx="666666" cy="238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14"/>
            </p:custDataLst>
          </p:nvPr>
        </p:nvSpPr>
        <p:spPr bwMode="auto">
          <a:xfrm>
            <a:off x="8975289" y="4568190"/>
            <a:ext cx="1133333" cy="238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15"/>
            </p:custDataLst>
          </p:nvPr>
        </p:nvSpPr>
        <p:spPr bwMode="auto">
          <a:xfrm>
            <a:off x="8975289" y="5140629"/>
            <a:ext cx="495238" cy="238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2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4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148571" y="3383306"/>
            <a:ext cx="1019047" cy="228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910476" y="3878911"/>
            <a:ext cx="980952" cy="238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910476" y="4384046"/>
            <a:ext cx="1085714" cy="257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520000" y="3125973"/>
            <a:ext cx="1142856" cy="219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auto">
          <a:xfrm>
            <a:off x="6272380" y="3631108"/>
            <a:ext cx="1114285" cy="209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6272380" y="4098120"/>
            <a:ext cx="1095238" cy="276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2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COMMONDATA" val="eyJoZGlkIjoiYTNjM2EwNWJlZTJhNGZjOTUwNGJmNTFmZWFlMWExNzkifQ==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2023-07-10T02:34:49Z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