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91230" y="2132965"/>
            <a:ext cx="5208905" cy="10293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99740" y="3717290"/>
            <a:ext cx="634238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58095" y="1743809"/>
            <a:ext cx="190476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05714" y="1743809"/>
            <a:ext cx="209523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29523" y="1743809"/>
            <a:ext cx="380952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34285" y="2325049"/>
            <a:ext cx="400000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48571" y="2325049"/>
            <a:ext cx="390476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29523" y="2877702"/>
            <a:ext cx="1495238" cy="295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10476" y="3458942"/>
            <a:ext cx="1676190" cy="304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472380" y="4078295"/>
            <a:ext cx="380952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760" y="1052830"/>
            <a:ext cx="10800000" cy="3589305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2639695" y="3068955"/>
            <a:ext cx="2663825" cy="10083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5303520" y="3140710"/>
            <a:ext cx="2663825" cy="10083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H="1">
            <a:off x="2567305" y="3068955"/>
            <a:ext cx="5400675" cy="10083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flipH="1">
            <a:off x="10920095" y="3068955"/>
            <a:ext cx="635" cy="10083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20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1155" y="1823720"/>
            <a:ext cx="33401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20180" y="1860550"/>
            <a:ext cx="197485" cy="239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64725" y="1860550"/>
            <a:ext cx="295275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34285" y="2492135"/>
            <a:ext cx="1638095" cy="296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77142" y="2492135"/>
            <a:ext cx="1485714" cy="296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15238" y="2492135"/>
            <a:ext cx="1476190" cy="296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9785" y="1823720"/>
            <a:ext cx="44958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6887845" y="1772920"/>
            <a:ext cx="527685" cy="3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0272395" y="1809750"/>
            <a:ext cx="50165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9523" y="3328666"/>
            <a:ext cx="733333" cy="248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15238" y="3872512"/>
            <a:ext cx="1380952" cy="314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4390390"/>
            <a:ext cx="1420495" cy="134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NDFiYTU3ZjM2MzQzZDA2MjlmNjRjYzQyMmZjMDc1N2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