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7" r:id="rId5"/>
    <p:sldId id="366" r:id="rId6"/>
    <p:sldId id="365" r:id="rId7"/>
    <p:sldId id="364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21560" y="3001010"/>
            <a:ext cx="7548245" cy="8559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6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39047" y="1766345"/>
            <a:ext cx="323809" cy="277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24761" y="1766345"/>
            <a:ext cx="371428" cy="267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548571" y="1747204"/>
            <a:ext cx="695238" cy="306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53333" y="2407564"/>
            <a:ext cx="371428" cy="267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977142" y="2397994"/>
            <a:ext cx="1028571" cy="296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205714" y="2407564"/>
            <a:ext cx="361904" cy="267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29523" y="3163158"/>
            <a:ext cx="371428" cy="238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72380" y="3163158"/>
            <a:ext cx="390476" cy="238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5238" y="3163158"/>
            <a:ext cx="390476" cy="238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67619" y="3163158"/>
            <a:ext cx="390476" cy="238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720000" y="3163158"/>
            <a:ext cx="390476" cy="238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672380" y="3163158"/>
            <a:ext cx="390476" cy="238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624761" y="3163158"/>
            <a:ext cx="390476" cy="238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9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29523" y="1905753"/>
            <a:ext cx="209523" cy="238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77142" y="1896225"/>
            <a:ext cx="295238" cy="238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10476" y="1905753"/>
            <a:ext cx="219047" cy="238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053333" y="1905753"/>
            <a:ext cx="390476" cy="238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377142" y="2582248"/>
            <a:ext cx="1380952" cy="295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272380" y="3525529"/>
            <a:ext cx="219047" cy="238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720000" y="3516001"/>
            <a:ext cx="295238" cy="238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253333" y="3525529"/>
            <a:ext cx="219047" cy="238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996190" y="3525529"/>
            <a:ext cx="390476" cy="238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329523" y="4202024"/>
            <a:ext cx="1695238" cy="295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8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2010391"/>
            <a:ext cx="1838095" cy="304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2620088"/>
            <a:ext cx="4123809" cy="304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9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2383733"/>
            <a:ext cx="1838095" cy="295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2984673"/>
            <a:ext cx="3219047" cy="295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2023-07-12T13:39:54Z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