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7F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2775" y="2886075"/>
            <a:ext cx="58864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3137517"/>
            <a:ext cx="400000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62857" y="3137517"/>
            <a:ext cx="390476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6666" y="3147057"/>
            <a:ext cx="380952" cy="23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10476" y="3137517"/>
            <a:ext cx="390476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34285" y="3137517"/>
            <a:ext cx="390476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58095" y="3147057"/>
            <a:ext cx="380952" cy="23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0" name="椭圆 9"/>
          <p:cNvSpPr/>
          <p:nvPr/>
        </p:nvSpPr>
        <p:spPr>
          <a:xfrm>
            <a:off x="2198370" y="4523740"/>
            <a:ext cx="411480" cy="417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5743575" y="4509135"/>
            <a:ext cx="403860" cy="417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9336405" y="4509135"/>
            <a:ext cx="335915" cy="417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2207260" y="5229225"/>
            <a:ext cx="358140" cy="384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5770880" y="5229225"/>
            <a:ext cx="342265" cy="384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9480550" y="5229225"/>
            <a:ext cx="411480" cy="393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1196340"/>
            <a:ext cx="10332085" cy="354266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71040" y="2520315"/>
            <a:ext cx="2108835" cy="1052830"/>
          </a:xfrm>
          <a:prstGeom prst="line">
            <a:avLst/>
          </a:prstGeom>
          <a:ln w="19050">
            <a:solidFill>
              <a:srgbClr val="27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H="1">
            <a:off x="2063750" y="2564765"/>
            <a:ext cx="2087880" cy="1008380"/>
          </a:xfrm>
          <a:prstGeom prst="line">
            <a:avLst/>
          </a:prstGeom>
          <a:ln w="19050">
            <a:solidFill>
              <a:srgbClr val="27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6240145" y="2564765"/>
            <a:ext cx="2108835" cy="1052830"/>
          </a:xfrm>
          <a:prstGeom prst="line">
            <a:avLst/>
          </a:prstGeom>
          <a:ln w="19050">
            <a:solidFill>
              <a:srgbClr val="27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8472170" y="2564765"/>
            <a:ext cx="2108835" cy="1052830"/>
          </a:xfrm>
          <a:prstGeom prst="line">
            <a:avLst/>
          </a:prstGeom>
          <a:ln w="19050">
            <a:solidFill>
              <a:srgbClr val="27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6240145" y="2564765"/>
            <a:ext cx="4319905" cy="1052830"/>
          </a:xfrm>
          <a:prstGeom prst="line">
            <a:avLst/>
          </a:prstGeom>
          <a:ln w="19050">
            <a:solidFill>
              <a:srgbClr val="27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5714" y="2382920"/>
            <a:ext cx="2133333" cy="28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2935848"/>
            <a:ext cx="2009523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714" y="4117971"/>
            <a:ext cx="6695238" cy="30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50" y="4580705"/>
            <a:ext cx="10800000" cy="17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510526" y="5420429"/>
            <a:ext cx="2142857" cy="2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3939097" y="5420429"/>
            <a:ext cx="2133333" cy="2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520050" y="5973885"/>
            <a:ext cx="6342857" cy="31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1816155"/>
            <a:ext cx="390476" cy="23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OTUzM2U0ZWM0OGRkMTliYTc2OGQ0ZmM5NTE4ODFiYz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