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1155" y="2950845"/>
            <a:ext cx="640905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00952" y="1333941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1333941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2380" y="1333941"/>
            <a:ext cx="390476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15238" y="1333941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48571" y="1333941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43809" y="2276895"/>
            <a:ext cx="390476" cy="32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4239001"/>
            <a:ext cx="1838095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5714" y="4839063"/>
            <a:ext cx="2000000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48571" y="4689745"/>
            <a:ext cx="1838095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86666" y="4680212"/>
            <a:ext cx="2285714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58095" y="5290304"/>
            <a:ext cx="2304761" cy="29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386666" y="5299836"/>
            <a:ext cx="961904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05714" y="5271238"/>
            <a:ext cx="647619" cy="29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28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11225" y="1701165"/>
            <a:ext cx="421068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275" y="2699960"/>
            <a:ext cx="1828571" cy="29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405" y="3246120"/>
            <a:ext cx="368427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71720" y="3246120"/>
            <a:ext cx="368427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2645"/>
            <a:ext cx="10800000" cy="19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2060" y="1951421"/>
            <a:ext cx="2285714" cy="286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1584" y="2544231"/>
            <a:ext cx="3819047" cy="29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2023-07-13T03:59:17Z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