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6495" y="2943225"/>
            <a:ext cx="98583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3167913"/>
            <a:ext cx="333333" cy="3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7142" y="3167913"/>
            <a:ext cx="333333" cy="3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31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39047" y="6204073"/>
            <a:ext cx="219047" cy="2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4100952" y="6204073"/>
            <a:ext cx="200000" cy="2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6643809" y="6204073"/>
            <a:ext cx="209523" cy="2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9024761" y="6194540"/>
            <a:ext cx="219047" cy="24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1210530"/>
            <a:ext cx="380952" cy="32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10476" y="2069241"/>
            <a:ext cx="219047" cy="22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53333" y="3605380"/>
            <a:ext cx="2542857" cy="11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1988820"/>
            <a:ext cx="7476490" cy="119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476" y="2823139"/>
            <a:ext cx="828571" cy="25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7142" y="3023520"/>
            <a:ext cx="190476" cy="19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4285" y="3023520"/>
            <a:ext cx="190476" cy="19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3128481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81904" y="3128481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77142" y="3309778"/>
            <a:ext cx="171429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72380" y="3767792"/>
            <a:ext cx="161904" cy="19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05714" y="3767792"/>
            <a:ext cx="200000" cy="19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58095" y="3767792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UzM2U0ZWM0OGRkMTliYTc2OGQ0ZmM5NTE4ODFiYz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2023-07-10T05:02:56Z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