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7" r:id="rId5"/>
    <p:sldId id="366" r:id="rId6"/>
    <p:sldId id="365" r:id="rId7"/>
    <p:sldId id="364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ACEF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8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6.pn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57270" y="2971800"/>
            <a:ext cx="507682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4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05714" y="1715810"/>
            <a:ext cx="133333" cy="66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72380" y="1715810"/>
            <a:ext cx="133333" cy="66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67619" y="2049571"/>
            <a:ext cx="1152380" cy="257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605714" y="2059107"/>
            <a:ext cx="304761" cy="257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920240" y="2783840"/>
            <a:ext cx="599440" cy="351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386580" y="2783840"/>
            <a:ext cx="687070" cy="351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224761" y="2850597"/>
            <a:ext cx="171429" cy="200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329523" y="2850597"/>
            <a:ext cx="333334" cy="209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bldLvl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8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58095" y="1772956"/>
            <a:ext cx="390476" cy="238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81904" y="1772956"/>
            <a:ext cx="390476" cy="238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34285" y="1772956"/>
            <a:ext cx="380952" cy="238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58095" y="1772956"/>
            <a:ext cx="209523" cy="238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71245" y="2245995"/>
            <a:ext cx="1780540" cy="1691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782060" y="2186305"/>
            <a:ext cx="1711325" cy="1685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568440" y="2205990"/>
            <a:ext cx="1708150" cy="155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927465" y="2134870"/>
            <a:ext cx="1965960" cy="1802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  <p:bldP spid="11" grpId="0" bldLvl="0" animBg="1"/>
      <p:bldP spid="13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960" y="980440"/>
            <a:ext cx="10800000" cy="3768993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255520" y="3170555"/>
            <a:ext cx="1607820" cy="1050290"/>
          </a:xfrm>
          <a:prstGeom prst="line">
            <a:avLst/>
          </a:prstGeom>
          <a:ln w="19050">
            <a:solidFill>
              <a:srgbClr val="04AC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3791585" y="3170555"/>
            <a:ext cx="2880360" cy="1050290"/>
          </a:xfrm>
          <a:prstGeom prst="line">
            <a:avLst/>
          </a:prstGeom>
          <a:ln w="19050">
            <a:solidFill>
              <a:srgbClr val="04AC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4"/>
            </p:custDataLst>
          </p:nvPr>
        </p:nvCxnSpPr>
        <p:spPr>
          <a:xfrm flipH="1">
            <a:off x="3863340" y="3212465"/>
            <a:ext cx="1800225" cy="1008380"/>
          </a:xfrm>
          <a:prstGeom prst="line">
            <a:avLst/>
          </a:prstGeom>
          <a:ln w="19050">
            <a:solidFill>
              <a:srgbClr val="04AC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5"/>
            </p:custDataLst>
          </p:nvPr>
        </p:nvCxnSpPr>
        <p:spPr>
          <a:xfrm>
            <a:off x="7392035" y="3212465"/>
            <a:ext cx="2232025" cy="1080135"/>
          </a:xfrm>
          <a:prstGeom prst="line">
            <a:avLst/>
          </a:prstGeom>
          <a:ln w="19050">
            <a:solidFill>
              <a:srgbClr val="04AC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6"/>
            </p:custDataLst>
          </p:nvPr>
        </p:nvCxnSpPr>
        <p:spPr>
          <a:xfrm flipH="1">
            <a:off x="6743700" y="3170555"/>
            <a:ext cx="2304415" cy="1050290"/>
          </a:xfrm>
          <a:prstGeom prst="line">
            <a:avLst/>
          </a:prstGeom>
          <a:ln w="19050">
            <a:solidFill>
              <a:srgbClr val="04AC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 flipH="1">
            <a:off x="9624060" y="3212465"/>
            <a:ext cx="1008380" cy="1080770"/>
          </a:xfrm>
          <a:prstGeom prst="line">
            <a:avLst/>
          </a:prstGeom>
          <a:ln w="19050">
            <a:solidFill>
              <a:srgbClr val="04AC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9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12110" y="1791335"/>
            <a:ext cx="1598930" cy="2123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75730" y="1791335"/>
            <a:ext cx="1535430" cy="2133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076180" y="1791335"/>
            <a:ext cx="1751965" cy="2319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1910476" y="3773492"/>
            <a:ext cx="285714" cy="238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5481904" y="3773492"/>
            <a:ext cx="285714" cy="238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9053333" y="3773492"/>
            <a:ext cx="285714" cy="238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8" grpId="0" animBg="1"/>
      <p:bldP spid="29" grpId="0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7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2439692"/>
            <a:ext cx="2142857" cy="295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05714" y="3030581"/>
            <a:ext cx="5028571" cy="304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OTUzM2U0ZWM0OGRkMTliYTc2OGQ0ZmM5NTE4ODFiYz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2023-07-12T06:58:25Z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