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8" r:id="rId4"/>
    <p:sldId id="367" r:id="rId5"/>
    <p:sldId id="366" r:id="rId6"/>
    <p:sldId id="365" r:id="rId7"/>
    <p:sldId id="364" r:id="rId8"/>
  </p:sldIdLst>
  <p:sldSz cx="12192000" cy="6858000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2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03855" y="2959100"/>
            <a:ext cx="6384290" cy="9391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80890"/>
            <a:ext cx="10800000" cy="3038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1901" y="2476554"/>
            <a:ext cx="1838095" cy="304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71425" y="3086251"/>
            <a:ext cx="3742857" cy="295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0890"/>
            <a:ext cx="10800000" cy="317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2418985"/>
            <a:ext cx="2285714" cy="304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3028509"/>
            <a:ext cx="5933333" cy="295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80890"/>
            <a:ext cx="10800000" cy="2532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1901" y="1764521"/>
            <a:ext cx="2295238" cy="296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61901" y="2366579"/>
            <a:ext cx="1714285" cy="296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71425" y="2978194"/>
            <a:ext cx="2152380" cy="296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052645"/>
            <a:ext cx="10800000" cy="24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2377" y="1778502"/>
            <a:ext cx="2285714" cy="296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52377" y="2380200"/>
            <a:ext cx="1714285" cy="296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61901" y="2991449"/>
            <a:ext cx="3361904" cy="296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980890"/>
            <a:ext cx="10800000" cy="3584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3180" y="2372710"/>
            <a:ext cx="2285714" cy="305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62228" y="2982824"/>
            <a:ext cx="2123809" cy="305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43180" y="3592937"/>
            <a:ext cx="1723809" cy="285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52704" y="4193517"/>
            <a:ext cx="1552380" cy="305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DFiYTU3ZjM2MzQzZDA2MjlmNjRjYzQyMmZjMDc1N2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2023-07-12T13:47:08Z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