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4270" y="3717290"/>
            <a:ext cx="73628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080" y="2060575"/>
            <a:ext cx="106680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1"/>
          <a:stretch>
            <a:fillRect/>
          </a:stretch>
        </p:blipFill>
        <p:spPr>
          <a:xfrm>
            <a:off x="695325" y="1557205"/>
            <a:ext cx="10800080" cy="208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9520" y="2108656"/>
            <a:ext cx="571428" cy="26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99255" y="2163445"/>
            <a:ext cx="80073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61901" y="2251932"/>
            <a:ext cx="209523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80949" y="2700864"/>
            <a:ext cx="219047" cy="2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68030" y="2635250"/>
            <a:ext cx="81280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99255" y="3135630"/>
            <a:ext cx="89598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306435" y="3117215"/>
            <a:ext cx="87439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6" b="80765"/>
          <a:stretch>
            <a:fillRect/>
          </a:stretch>
        </p:blipFill>
        <p:spPr>
          <a:xfrm>
            <a:off x="695325" y="972185"/>
            <a:ext cx="7392035" cy="5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1972132"/>
            <a:ext cx="390476" cy="24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7619" y="1981657"/>
            <a:ext cx="390476" cy="22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77142" y="1972132"/>
            <a:ext cx="380952" cy="24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67619" y="1981657"/>
            <a:ext cx="380952" cy="2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00905" y="2661285"/>
            <a:ext cx="655955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29523" y="2676987"/>
            <a:ext cx="219047" cy="2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20000" y="2676987"/>
            <a:ext cx="219047" cy="2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67619" y="3134190"/>
            <a:ext cx="219047" cy="2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10755" y="3068955"/>
            <a:ext cx="69659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91395" y="3089275"/>
            <a:ext cx="72834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148840" y="3521075"/>
            <a:ext cx="69151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691380" y="3569335"/>
            <a:ext cx="66167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310755" y="3569335"/>
            <a:ext cx="66992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891395" y="3521075"/>
            <a:ext cx="69977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bldLvl="0" animBg="1"/>
      <p:bldP spid="15" grpId="0" bldLvl="0" animBg="1"/>
      <p:bldP spid="17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0000" y="1838666"/>
            <a:ext cx="828571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9047" y="1838666"/>
            <a:ext cx="838095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98925" y="2143125"/>
            <a:ext cx="1315085" cy="128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91040" y="2156460"/>
            <a:ext cx="1267460" cy="135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481904" y="3010095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00952" y="3010095"/>
            <a:ext cx="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1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20000" y="2385657"/>
            <a:ext cx="219047" cy="2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34295" y="2274570"/>
            <a:ext cx="72961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71720" y="2780665"/>
            <a:ext cx="75311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34295" y="2844165"/>
            <a:ext cx="72961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461918"/>
            <a:ext cx="2438095" cy="30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73167"/>
            <a:ext cx="3809523" cy="2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