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8" r:id="rId6"/>
    <p:sldId id="377" r:id="rId7"/>
    <p:sldId id="376" r:id="rId8"/>
    <p:sldId id="374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0"/>
        <p:guide pos="38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6.png"/><Relationship Id="rId2" Type="http://schemas.openxmlformats.org/officeDocument/2006/relationships/tags" Target="../tags/tag20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3.png"/><Relationship Id="rId3" Type="http://schemas.openxmlformats.org/officeDocument/2006/relationships/tags" Target="../tags/tag15.xml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31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3268012"/>
            <a:ext cx="228571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6190" y="3268012"/>
            <a:ext cx="228571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9523" y="3268012"/>
            <a:ext cx="390477" cy="2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24761" y="3268012"/>
            <a:ext cx="228571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493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447615" y="5596616"/>
            <a:ext cx="580952" cy="26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47615" y="5596616"/>
            <a:ext cx="580952" cy="26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23806" y="5596616"/>
            <a:ext cx="2028571" cy="26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3573145"/>
            <a:ext cx="9033510" cy="196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1795145"/>
            <a:ext cx="3180080" cy="160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0000" y="4271272"/>
            <a:ext cx="400000" cy="34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4271272"/>
            <a:ext cx="400000" cy="34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0000" y="4271272"/>
            <a:ext cx="400000" cy="34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0476" y="4271272"/>
            <a:ext cx="400000" cy="34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4761" y="1753118"/>
            <a:ext cx="219047" cy="24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1753118"/>
            <a:ext cx="228571" cy="24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5238" y="2362772"/>
            <a:ext cx="228571" cy="257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34285" y="2324668"/>
            <a:ext cx="390477" cy="32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48571" y="2943848"/>
            <a:ext cx="390476" cy="31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34285" y="3601130"/>
            <a:ext cx="1657142" cy="2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10476" y="3553501"/>
            <a:ext cx="380952" cy="31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72380" y="4172681"/>
            <a:ext cx="390476" cy="32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3299272"/>
            <a:ext cx="723809" cy="32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1904" y="3299272"/>
            <a:ext cx="714285" cy="32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1428" y="3299272"/>
            <a:ext cx="723809" cy="32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2351405" y="3717290"/>
            <a:ext cx="8688160" cy="249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856076" y="5774966"/>
            <a:ext cx="714285" cy="32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265600" y="5765439"/>
            <a:ext cx="723809" cy="333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9684648" y="5774966"/>
            <a:ext cx="723810" cy="32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1687404"/>
            <a:ext cx="761904" cy="3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1696942"/>
            <a:ext cx="380952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1630171"/>
            <a:ext cx="371427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7142" y="2288343"/>
            <a:ext cx="600000" cy="267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10476" y="2488656"/>
            <a:ext cx="323809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6190" y="2965592"/>
            <a:ext cx="228571" cy="2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62857" y="2927437"/>
            <a:ext cx="390476" cy="31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91428" y="4205626"/>
            <a:ext cx="228572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24761" y="4205626"/>
            <a:ext cx="190476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63"/>
          <a:stretch>
            <a:fillRect/>
          </a:stretch>
        </p:blipFill>
        <p:spPr>
          <a:xfrm>
            <a:off x="1271270" y="4653280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147370" y="4881795"/>
            <a:ext cx="228571" cy="2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2233084" y="5491662"/>
            <a:ext cx="228571" cy="2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4766418" y="5491662"/>
            <a:ext cx="200000" cy="2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7471180" y="5491662"/>
            <a:ext cx="190476" cy="2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11"/>
          <a:stretch>
            <a:fillRect/>
          </a:stretch>
        </p:blipFill>
        <p:spPr>
          <a:xfrm>
            <a:off x="689610" y="981260"/>
            <a:ext cx="10800080" cy="24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527615" y="1206318"/>
            <a:ext cx="228571" cy="2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99043" y="1158672"/>
            <a:ext cx="380952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70472" y="1778068"/>
            <a:ext cx="714285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27615" y="1778068"/>
            <a:ext cx="371428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22853" y="2397465"/>
            <a:ext cx="723810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0" y="3357060"/>
            <a:ext cx="10800000" cy="255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899043" y="3557169"/>
            <a:ext cx="380952" cy="31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2737139" y="4176555"/>
            <a:ext cx="390476" cy="32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8222853" y="4186084"/>
            <a:ext cx="390476" cy="31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651424" y="5453443"/>
            <a:ext cx="228571" cy="24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7041900" y="5453443"/>
            <a:ext cx="409523" cy="24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745285"/>
            <a:ext cx="304761" cy="24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365822"/>
            <a:ext cx="304761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91428" y="2938626"/>
            <a:ext cx="352380" cy="32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48571" y="3731005"/>
            <a:ext cx="295238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48571" y="4485196"/>
            <a:ext cx="295238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2380" y="2097459"/>
            <a:ext cx="400000" cy="34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05714" y="4348379"/>
            <a:ext cx="400000" cy="34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8095" y="1114877"/>
            <a:ext cx="400000" cy="34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3357060"/>
            <a:ext cx="10800000" cy="314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382857" y="3509900"/>
            <a:ext cx="400000" cy="343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706667" y="5382202"/>
            <a:ext cx="399999" cy="343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634285" y="3644492"/>
            <a:ext cx="342857" cy="334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3644492"/>
            <a:ext cx="352380" cy="32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050" y="2348865"/>
            <a:ext cx="1511300" cy="10699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"/>
          <a:stretch>
            <a:fillRect/>
          </a:stretch>
        </p:blipFill>
        <p:spPr>
          <a:xfrm>
            <a:off x="1415415" y="4149090"/>
            <a:ext cx="1010475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901039" y="5961614"/>
            <a:ext cx="352380" cy="33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4605801" y="5961614"/>
            <a:ext cx="352380" cy="33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7301039" y="5961614"/>
            <a:ext cx="352380" cy="33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9996277" y="5961614"/>
            <a:ext cx="352380" cy="33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96365" y="4525645"/>
            <a:ext cx="1272540" cy="1168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9875" y="4509135"/>
            <a:ext cx="1297940" cy="129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5220887"/>
            <a:ext cx="1171428" cy="29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5238" y="5220887"/>
            <a:ext cx="1200000" cy="29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53333" y="5220887"/>
            <a:ext cx="1457142" cy="29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4031628"/>
            <a:ext cx="228571" cy="2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9047" y="4031628"/>
            <a:ext cx="219047" cy="2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53333" y="4031628"/>
            <a:ext cx="219047" cy="2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48571" y="4031628"/>
            <a:ext cx="228571" cy="2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2023-07-13T03:56:43Z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