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1300" y="3028950"/>
            <a:ext cx="66294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4285" y="2144053"/>
            <a:ext cx="685714" cy="30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77142" y="2172639"/>
            <a:ext cx="371428" cy="257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62857" y="2172639"/>
            <a:ext cx="361905" cy="257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15238" y="2172639"/>
            <a:ext cx="361905" cy="257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58095" y="2820604"/>
            <a:ext cx="1361904" cy="247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34285" y="2820604"/>
            <a:ext cx="1361904" cy="247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20000" y="2820604"/>
            <a:ext cx="1371428" cy="247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205714" y="2820604"/>
            <a:ext cx="1361904" cy="247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748571" y="3468568"/>
            <a:ext cx="1371428" cy="247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234285" y="3468568"/>
            <a:ext cx="1361904" cy="247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720000" y="3459039"/>
            <a:ext cx="1371428" cy="257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4285" y="1888274"/>
            <a:ext cx="371428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10476" y="1888274"/>
            <a:ext cx="380952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05714" y="1897818"/>
            <a:ext cx="219047" cy="2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48571" y="1888274"/>
            <a:ext cx="37142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15238" y="2537301"/>
            <a:ext cx="390476" cy="248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29523" y="2537301"/>
            <a:ext cx="371428" cy="248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05714" y="2537301"/>
            <a:ext cx="390476" cy="248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48571" y="2546846"/>
            <a:ext cx="37142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3547924"/>
            <a:ext cx="219047" cy="23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72380" y="3538383"/>
            <a:ext cx="219047" cy="248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05714" y="3547924"/>
            <a:ext cx="371428" cy="23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75550" y="3547745"/>
            <a:ext cx="277495" cy="30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34285" y="3547924"/>
            <a:ext cx="209523" cy="23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24761" y="3547924"/>
            <a:ext cx="219047" cy="23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39047" y="4215756"/>
            <a:ext cx="1380952" cy="295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691428" y="4206215"/>
            <a:ext cx="1380952" cy="31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824980" y="2546985"/>
            <a:ext cx="371475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729595" y="2546985"/>
            <a:ext cx="371475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20000" y="3195764"/>
            <a:ext cx="400000" cy="23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48571" y="3195764"/>
            <a:ext cx="390476" cy="23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0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3142174"/>
            <a:ext cx="1266666" cy="228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20000" y="3132633"/>
            <a:ext cx="952380" cy="2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3714648"/>
            <a:ext cx="3895238" cy="295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2023-07-12T08:02:42Z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