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957195"/>
            <a:ext cx="72009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1428" y="4272999"/>
            <a:ext cx="314285" cy="257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587834"/>
            <a:ext cx="1485714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9047" y="4606915"/>
            <a:ext cx="628571" cy="28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10476" y="4645076"/>
            <a:ext cx="1504761" cy="30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91428" y="4635536"/>
            <a:ext cx="314285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3284244"/>
            <a:ext cx="371428" cy="31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6666" y="3284244"/>
            <a:ext cx="361904" cy="30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3293799"/>
            <a:ext cx="371428" cy="29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67619" y="3284244"/>
            <a:ext cx="371427" cy="31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281904" y="3078233"/>
            <a:ext cx="2104761" cy="29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90" y="1741805"/>
            <a:ext cx="6050280" cy="168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7968615" y="2515235"/>
            <a:ext cx="274955" cy="22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70800" y="2839085"/>
            <a:ext cx="248920" cy="22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772920"/>
            <a:ext cx="1788160" cy="14890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330" y="1851025"/>
            <a:ext cx="1644650" cy="1410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620" y="1688465"/>
            <a:ext cx="1586230" cy="157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859926"/>
            <a:ext cx="200000" cy="2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9255" y="2184400"/>
            <a:ext cx="2254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9495" y="2184400"/>
            <a:ext cx="2254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2509162"/>
            <a:ext cx="219047" cy="2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39047" y="2833781"/>
            <a:ext cx="219047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29523" y="2833781"/>
            <a:ext cx="219047" cy="2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58095" y="3158399"/>
            <a:ext cx="200000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