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9" r:id="rId4"/>
    <p:sldId id="367" r:id="rId5"/>
    <p:sldId id="366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9.png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3690" y="2942590"/>
            <a:ext cx="6483985" cy="972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857" y="1717035"/>
            <a:ext cx="361904" cy="29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40325" y="1602105"/>
            <a:ext cx="798830" cy="62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48571" y="1717035"/>
            <a:ext cx="1028571" cy="305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20000" y="2357002"/>
            <a:ext cx="361904" cy="257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426075" y="2296160"/>
            <a:ext cx="551180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548571" y="2337898"/>
            <a:ext cx="1019047" cy="29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852870"/>
            <a:ext cx="10800000" cy="18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2262228" y="3702684"/>
            <a:ext cx="390476" cy="23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4652704" y="3702684"/>
            <a:ext cx="380952" cy="23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7709847" y="3702684"/>
            <a:ext cx="380952" cy="23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10090799" y="3702684"/>
            <a:ext cx="390476" cy="23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2262228" y="4313787"/>
            <a:ext cx="390476" cy="24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auto">
          <a:xfrm>
            <a:off x="4652704" y="4313787"/>
            <a:ext cx="380952" cy="24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0"/>
            </p:custDataLst>
          </p:nvPr>
        </p:nvSpPr>
        <p:spPr bwMode="auto">
          <a:xfrm>
            <a:off x="7024132" y="4323336"/>
            <a:ext cx="390477" cy="23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1"/>
            </p:custDataLst>
          </p:nvPr>
        </p:nvSpPr>
        <p:spPr bwMode="auto">
          <a:xfrm>
            <a:off x="10595561" y="4313787"/>
            <a:ext cx="390476" cy="24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animBg="1"/>
      <p:bldP spid="11" grpId="0" bldLvl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8095" y="1983288"/>
            <a:ext cx="295238" cy="23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87825" y="1973580"/>
            <a:ext cx="30353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77355" y="1983105"/>
            <a:ext cx="333375" cy="25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10445" y="1983105"/>
            <a:ext cx="333375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59560" y="2698750"/>
            <a:ext cx="31305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77142" y="2717904"/>
            <a:ext cx="295238" cy="23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77142" y="2813308"/>
            <a:ext cx="323809" cy="47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920605" y="2708275"/>
            <a:ext cx="304165" cy="25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animBg="1"/>
      <p:bldP spid="10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294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2375265"/>
            <a:ext cx="1838095" cy="29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2948295"/>
            <a:ext cx="1838095" cy="30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3521326"/>
            <a:ext cx="800000" cy="29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10800000" cy="39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14282" y="3940694"/>
            <a:ext cx="1838095" cy="295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61901" y="3940694"/>
            <a:ext cx="1685714" cy="295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14282" y="4503271"/>
            <a:ext cx="3523809" cy="295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71425" y="4503271"/>
            <a:ext cx="5485714" cy="295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140" y="4893760"/>
            <a:ext cx="10800000" cy="172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519425" y="5715687"/>
            <a:ext cx="2285714" cy="286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528949" y="6270010"/>
            <a:ext cx="5933333" cy="296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DFiYTU3ZjM2MzQzZDA2MjlmNjRjYzQyMmZjMDc1N2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2023-07-12T14:04:44Z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