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9" r:id="rId4"/>
    <p:sldId id="368" r:id="rId5"/>
    <p:sldId id="367" r:id="rId6"/>
    <p:sldId id="366" r:id="rId7"/>
    <p:sldId id="365" r:id="rId8"/>
    <p:sldId id="364" r:id="rId9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2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17140" y="2896870"/>
            <a:ext cx="7157085" cy="1064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58095" y="2003482"/>
            <a:ext cx="380952" cy="238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15238" y="2003482"/>
            <a:ext cx="219047" cy="238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29523" y="2003482"/>
            <a:ext cx="371428" cy="22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96190" y="2003482"/>
            <a:ext cx="371428" cy="238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43809" y="2681586"/>
            <a:ext cx="390476" cy="238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10476" y="2681586"/>
            <a:ext cx="209523" cy="238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15238" y="2681586"/>
            <a:ext cx="380952" cy="22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281904" y="2681586"/>
            <a:ext cx="371428" cy="238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0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1428" y="1803539"/>
            <a:ext cx="380952" cy="238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96190" y="1803539"/>
            <a:ext cx="390476" cy="238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53333" y="1803539"/>
            <a:ext cx="390476" cy="238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48571" y="1803539"/>
            <a:ext cx="228571" cy="238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20000" y="2482152"/>
            <a:ext cx="228571" cy="238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96190" y="2482152"/>
            <a:ext cx="219047" cy="238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91428" y="2482152"/>
            <a:ext cx="219047" cy="238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729523" y="2482152"/>
            <a:ext cx="380952" cy="238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auto">
          <a:xfrm>
            <a:off x="1672380" y="3057714"/>
            <a:ext cx="2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472380" y="3057714"/>
            <a:ext cx="2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929255" y="3028950"/>
            <a:ext cx="295275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424761" y="3057714"/>
            <a:ext cx="2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148571" y="3057714"/>
            <a:ext cx="37142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34285" y="3057714"/>
            <a:ext cx="2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634285" y="3057714"/>
            <a:ext cx="2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078470" y="3028950"/>
            <a:ext cx="307975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586666" y="3057714"/>
            <a:ext cx="20952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9310476" y="3057714"/>
            <a:ext cx="36190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bldLvl="0" animBg="1"/>
      <p:bldP spid="18" grpId="0" animBg="1"/>
      <p:bldP spid="19" grpId="0" animBg="1"/>
      <p:bldP spid="20" grpId="0" animBg="1"/>
      <p:bldP spid="21" grpId="0" animBg="1"/>
      <p:bldP spid="22" grpId="0" bldLvl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6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53333" y="1857898"/>
            <a:ext cx="2142857" cy="295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72380" y="2591385"/>
            <a:ext cx="219047" cy="23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2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2000732"/>
            <a:ext cx="3952380" cy="304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648453"/>
            <a:ext cx="1857142" cy="28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869213"/>
            <a:ext cx="2285714" cy="29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508716"/>
            <a:ext cx="3209523" cy="29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