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4785" y="1988820"/>
            <a:ext cx="6741795" cy="934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95550" y="3573145"/>
            <a:ext cx="7306945" cy="922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3809" y="3166668"/>
            <a:ext cx="342857" cy="27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3335930"/>
            <a:ext cx="580952" cy="247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91428" y="3335930"/>
            <a:ext cx="590476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81904" y="3335930"/>
            <a:ext cx="580952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052195"/>
            <a:ext cx="10800000" cy="335703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6096000" y="2828290"/>
            <a:ext cx="9525" cy="60071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7689850" y="2924810"/>
            <a:ext cx="1862455" cy="5041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9408160" y="2996565"/>
            <a:ext cx="1656080" cy="4324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7752080" y="2924810"/>
            <a:ext cx="3384550" cy="43180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4761" y="2040479"/>
            <a:ext cx="390476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24761" y="2832298"/>
            <a:ext cx="390476" cy="33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24761" y="3633657"/>
            <a:ext cx="390476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4761" y="4425477"/>
            <a:ext cx="390476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