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B7F0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1875" y="3009900"/>
            <a:ext cx="50482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00952" y="1764124"/>
            <a:ext cx="400000" cy="23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0000" y="2413093"/>
            <a:ext cx="380952" cy="23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05714" y="3052519"/>
            <a:ext cx="733333" cy="24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58095" y="3023888"/>
            <a:ext cx="895238" cy="30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05714" y="3701488"/>
            <a:ext cx="733333" cy="24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58095" y="3672857"/>
            <a:ext cx="895238" cy="30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90" y="908685"/>
            <a:ext cx="10800000" cy="4361667"/>
          </a:xfrm>
          <a:prstGeom prst="rect">
            <a:avLst/>
          </a:prstGeom>
        </p:spPr>
      </p:pic>
      <p:sp>
        <p:nvSpPr>
          <p:cNvPr id="7" name="弧形 6"/>
          <p:cNvSpPr/>
          <p:nvPr/>
        </p:nvSpPr>
        <p:spPr>
          <a:xfrm rot="20040000">
            <a:off x="1099185" y="2329815"/>
            <a:ext cx="5801995" cy="1428750"/>
          </a:xfrm>
          <a:prstGeom prst="arc">
            <a:avLst/>
          </a:prstGeom>
          <a:ln w="19050">
            <a:solidFill>
              <a:srgbClr val="25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3143885" y="3079750"/>
            <a:ext cx="1789430" cy="996950"/>
          </a:xfrm>
          <a:prstGeom prst="line">
            <a:avLst/>
          </a:prstGeom>
          <a:ln w="19050">
            <a:solidFill>
              <a:srgbClr val="25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 flipH="1">
            <a:off x="4655820" y="3140710"/>
            <a:ext cx="3528060" cy="935990"/>
          </a:xfrm>
          <a:prstGeom prst="line">
            <a:avLst/>
          </a:prstGeom>
          <a:ln w="19050">
            <a:solidFill>
              <a:srgbClr val="25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H="1">
            <a:off x="6240145" y="3140710"/>
            <a:ext cx="360045" cy="935990"/>
          </a:xfrm>
          <a:prstGeom prst="line">
            <a:avLst/>
          </a:prstGeom>
          <a:ln w="19050">
            <a:solidFill>
              <a:srgbClr val="25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>
            <a:off x="4943475" y="3068955"/>
            <a:ext cx="3384550" cy="1068705"/>
          </a:xfrm>
          <a:prstGeom prst="line">
            <a:avLst/>
          </a:prstGeom>
          <a:ln w="19050">
            <a:solidFill>
              <a:srgbClr val="25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H="1" flipV="1">
            <a:off x="6600190" y="3201670"/>
            <a:ext cx="4248150" cy="947420"/>
          </a:xfrm>
          <a:prstGeom prst="line">
            <a:avLst/>
          </a:prstGeom>
          <a:ln w="19050">
            <a:solidFill>
              <a:srgbClr val="25B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1819619"/>
            <a:ext cx="72380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20000" y="3114857"/>
            <a:ext cx="7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27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4950" y="2192655"/>
            <a:ext cx="2000250" cy="75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3765" y="2192655"/>
            <a:ext cx="1724025" cy="84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1735" y="2492375"/>
            <a:ext cx="297116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71425" y="3242367"/>
            <a:ext cx="190476" cy="20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76187" y="3242367"/>
            <a:ext cx="200000" cy="20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19044" y="3242367"/>
            <a:ext cx="200000" cy="20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14282" y="3242367"/>
            <a:ext cx="190476" cy="20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42854" y="3242367"/>
            <a:ext cx="190476" cy="20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333330" y="3242367"/>
            <a:ext cx="190476" cy="20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2573069"/>
            <a:ext cx="390476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86666" y="2573069"/>
            <a:ext cx="390476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58095" y="2573069"/>
            <a:ext cx="390476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