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3" r:id="rId4"/>
    <p:sldId id="382" r:id="rId5"/>
    <p:sldId id="381" r:id="rId6"/>
    <p:sldId id="379" r:id="rId7"/>
    <p:sldId id="378" r:id="rId8"/>
    <p:sldId id="377" r:id="rId9"/>
    <p:sldId id="376" r:id="rId10"/>
    <p:sldId id="375" r:id="rId11"/>
    <p:sldId id="374" r:id="rId12"/>
    <p:sldId id="373" r:id="rId13"/>
    <p:sldId id="372" r:id="rId14"/>
    <p:sldId id="371" r:id="rId15"/>
    <p:sldId id="370" r:id="rId16"/>
    <p:sldId id="369" r:id="rId17"/>
    <p:sldId id="368" r:id="rId18"/>
    <p:sldId id="367" r:id="rId19"/>
    <p:sldId id="366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9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119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9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16.png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24.png"/><Relationship Id="rId2" Type="http://schemas.openxmlformats.org/officeDocument/2006/relationships/tags" Target="../tags/tag16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132780"/>
            <a:ext cx="10800000" cy="240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8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77142" y="1707339"/>
            <a:ext cx="409523" cy="257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67619" y="1707339"/>
            <a:ext cx="419047" cy="257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67619" y="1707339"/>
            <a:ext cx="409523" cy="257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03630" y="2169160"/>
            <a:ext cx="1706245" cy="167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43120" y="2118995"/>
            <a:ext cx="1943100" cy="200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228330" y="2169160"/>
            <a:ext cx="1699895" cy="181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72380" y="1153078"/>
            <a:ext cx="409523" cy="257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53333" y="1181670"/>
            <a:ext cx="380952" cy="257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67619" y="1181670"/>
            <a:ext cx="400001" cy="247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8955" y="1558290"/>
            <a:ext cx="2133600" cy="285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472180" y="1608455"/>
            <a:ext cx="1804670" cy="165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401945" y="1608455"/>
            <a:ext cx="1866265" cy="2100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539990" y="1577340"/>
            <a:ext cx="2534920" cy="288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2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2315637"/>
            <a:ext cx="2104761" cy="323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15105" y="2277110"/>
            <a:ext cx="4378325" cy="54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70" y="981075"/>
            <a:ext cx="10440035" cy="325882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6667500" y="2215515"/>
            <a:ext cx="1444625" cy="135763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>
            <a:off x="8183880" y="2215515"/>
            <a:ext cx="1368425" cy="135763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 flipV="1">
            <a:off x="6600190" y="2276475"/>
            <a:ext cx="2879725" cy="129667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>
            <a:off x="10747375" y="2204720"/>
            <a:ext cx="29210" cy="136842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00952" y="3310282"/>
            <a:ext cx="942857" cy="24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58095" y="3310282"/>
            <a:ext cx="942857" cy="24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29523" y="3310282"/>
            <a:ext cx="1104762" cy="24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24761" y="3310282"/>
            <a:ext cx="1114285" cy="24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1628775"/>
            <a:ext cx="1422400" cy="1460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160" y="1628775"/>
            <a:ext cx="1433195" cy="1478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9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2777884"/>
            <a:ext cx="2095238" cy="324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1904" y="3332070"/>
            <a:ext cx="4676190" cy="305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890"/>
            <a:ext cx="10800000" cy="2837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282" y="2261328"/>
            <a:ext cx="2895238" cy="305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3806" y="2786881"/>
            <a:ext cx="2114285" cy="324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1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2250556"/>
            <a:ext cx="1933333" cy="324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10476" y="2250556"/>
            <a:ext cx="1790476" cy="305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39047" y="2803961"/>
            <a:ext cx="2914285" cy="305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8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3289641"/>
            <a:ext cx="1942857" cy="295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1904" y="3833285"/>
            <a:ext cx="1809523" cy="286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91428" y="4357854"/>
            <a:ext cx="2114285" cy="314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300" y="4724850"/>
            <a:ext cx="10800000" cy="167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701014" y="5515439"/>
            <a:ext cx="2419047" cy="30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710538" y="6039323"/>
            <a:ext cx="2752380" cy="31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7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370" y="2277110"/>
            <a:ext cx="277114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39047" y="2878111"/>
            <a:ext cx="3714285" cy="31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43809" y="2239644"/>
            <a:ext cx="752380" cy="324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20000" y="2239644"/>
            <a:ext cx="380952" cy="324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62857" y="2849638"/>
            <a:ext cx="371428" cy="324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58095" y="2849638"/>
            <a:ext cx="371428" cy="324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34285" y="3497757"/>
            <a:ext cx="409523" cy="24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43809" y="3497757"/>
            <a:ext cx="400001" cy="24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86666" y="4098219"/>
            <a:ext cx="400000" cy="257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491428" y="4708214"/>
            <a:ext cx="409523" cy="24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96190" y="1821416"/>
            <a:ext cx="409523" cy="257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53333" y="1811872"/>
            <a:ext cx="1485714" cy="267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39047" y="3281650"/>
            <a:ext cx="295238" cy="238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86666" y="3377090"/>
            <a:ext cx="342857" cy="38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10476" y="3281650"/>
            <a:ext cx="295237" cy="238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08515" y="3262630"/>
            <a:ext cx="363855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58095" y="4026082"/>
            <a:ext cx="371428" cy="267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939047" y="4026082"/>
            <a:ext cx="380952" cy="267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733665" y="4025900"/>
            <a:ext cx="357505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41"/>
          <a:stretch>
            <a:fillRect/>
          </a:stretch>
        </p:blipFill>
        <p:spPr>
          <a:xfrm>
            <a:off x="767080" y="4493895"/>
            <a:ext cx="10800080" cy="126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8090799" y="4732290"/>
            <a:ext cx="228571" cy="24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4243180" y="5333513"/>
            <a:ext cx="409523" cy="25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99"/>
          <a:stretch>
            <a:fillRect/>
          </a:stretch>
        </p:blipFill>
        <p:spPr>
          <a:xfrm>
            <a:off x="695325" y="1030790"/>
            <a:ext cx="10800080" cy="2513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609520" y="1320210"/>
            <a:ext cx="228571" cy="24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95235" y="1930976"/>
            <a:ext cx="400000" cy="24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47615" y="3142966"/>
            <a:ext cx="228571" cy="24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90473" y="3142966"/>
            <a:ext cx="228571" cy="24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114282" y="3142966"/>
            <a:ext cx="228571" cy="24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478980"/>
            <a:ext cx="10800000" cy="234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6619044" y="3679404"/>
            <a:ext cx="228572" cy="24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3980949" y="4290220"/>
            <a:ext cx="228571" cy="24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6514282" y="4290220"/>
            <a:ext cx="200001" cy="24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5066663" y="5502309"/>
            <a:ext cx="400000" cy="24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auto">
          <a:xfrm>
            <a:off x="7219044" y="5502309"/>
            <a:ext cx="400000" cy="24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auto">
          <a:xfrm>
            <a:off x="9380949" y="5502309"/>
            <a:ext cx="409523" cy="24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4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848927"/>
            <a:ext cx="295238" cy="2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91428" y="2506623"/>
            <a:ext cx="352380" cy="324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9047" y="3250106"/>
            <a:ext cx="304761" cy="247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9047" y="3955461"/>
            <a:ext cx="304761" cy="2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39047" y="5356639"/>
            <a:ext cx="304761" cy="247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5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91428" y="2814420"/>
            <a:ext cx="400000" cy="343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1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000" y="1896595"/>
            <a:ext cx="409523" cy="343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00952" y="3297786"/>
            <a:ext cx="399999" cy="343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58095" y="1762855"/>
            <a:ext cx="400000" cy="343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24761" y="3868626"/>
            <a:ext cx="400000" cy="343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5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9523" y="2233767"/>
            <a:ext cx="409523" cy="258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72380" y="2233767"/>
            <a:ext cx="409523" cy="258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15238" y="2233767"/>
            <a:ext cx="400000" cy="248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72380" y="2233767"/>
            <a:ext cx="400000" cy="248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29523" y="2816857"/>
            <a:ext cx="400000" cy="248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72380" y="2816857"/>
            <a:ext cx="409523" cy="248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24761" y="2816857"/>
            <a:ext cx="390476" cy="248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291428" y="2816857"/>
            <a:ext cx="400000" cy="248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NDFiYTU3ZjM2MzQzZDA2MjlmNjRjYzQyMmZjMDc1N2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2023-07-12T13:11:25Z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