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3370" y="2919095"/>
            <a:ext cx="65246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29523" y="1839703"/>
            <a:ext cx="342857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10476" y="1839703"/>
            <a:ext cx="342857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77142" y="1839703"/>
            <a:ext cx="352380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53333" y="1839703"/>
            <a:ext cx="190476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77142" y="2163900"/>
            <a:ext cx="523809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77142" y="2488097"/>
            <a:ext cx="523809" cy="20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72380" y="2869505"/>
            <a:ext cx="542857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00952" y="2879040"/>
            <a:ext cx="200000" cy="20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77142" y="3222307"/>
            <a:ext cx="190476" cy="20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986666" y="3346265"/>
            <a:ext cx="190476" cy="20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053333" y="3498828"/>
            <a:ext cx="314285" cy="25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091428" y="3851630"/>
            <a:ext cx="200000" cy="20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520000" y="3823025"/>
            <a:ext cx="304761" cy="25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8095" y="1248885"/>
            <a:ext cx="390476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10476" y="1248885"/>
            <a:ext cx="390476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34285" y="1248885"/>
            <a:ext cx="390477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8095" y="1248885"/>
            <a:ext cx="209523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96455" y="1934210"/>
            <a:ext cx="63754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32340" y="1885315"/>
            <a:ext cx="73215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20240" y="2362835"/>
            <a:ext cx="691515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062857" y="2451903"/>
            <a:ext cx="219047" cy="24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196455" y="2414905"/>
            <a:ext cx="696595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829165" y="2362835"/>
            <a:ext cx="788035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920240" y="2910205"/>
            <a:ext cx="720090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643755" y="2886710"/>
            <a:ext cx="769620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196455" y="2910205"/>
            <a:ext cx="69977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0339047" y="2910196"/>
            <a:ext cx="219047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1" grpId="0" bldLvl="0" animBg="1"/>
      <p:bldP spid="12" grpId="0" bldLvl="0" animBg="1"/>
      <p:bldP spid="14" grpId="0" animBg="1"/>
      <p:bldP spid="15" grpId="0" bldLvl="0" animBg="1"/>
      <p:bldP spid="18" grpId="0" bldLvl="0" animBg="1"/>
      <p:bldP spid="19" grpId="0" bldLvl="0" animBg="1"/>
      <p:bldP spid="21" grpId="0" bldLvl="0" animBg="1"/>
      <p:bldP spid="23" grpId="0" bldLvl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0000" y="2049041"/>
            <a:ext cx="390476" cy="23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62857" y="2049041"/>
            <a:ext cx="400000" cy="23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67619" y="2049041"/>
            <a:ext cx="380952" cy="23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34285" y="2049041"/>
            <a:ext cx="390476" cy="23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2710" y="2638425"/>
            <a:ext cx="1680845" cy="1370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54450" y="2556510"/>
            <a:ext cx="1616710" cy="145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69050" y="2556510"/>
            <a:ext cx="1495425" cy="1453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821420" y="2505075"/>
            <a:ext cx="1620520" cy="146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926875"/>
            <a:ext cx="2133333" cy="30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2585739"/>
            <a:ext cx="4133333" cy="296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832297"/>
            <a:ext cx="2142857" cy="28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472741"/>
            <a:ext cx="3209523" cy="29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2023-07-10T05:43:29Z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